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288" r:id="rId6"/>
    <p:sldId id="269" r:id="rId7"/>
    <p:sldId id="351" r:id="rId8"/>
    <p:sldId id="352" r:id="rId9"/>
    <p:sldId id="354" r:id="rId10"/>
    <p:sldId id="353" r:id="rId11"/>
    <p:sldId id="356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55" r:id="rId28"/>
    <p:sldId id="373" r:id="rId29"/>
    <p:sldId id="374" r:id="rId30"/>
    <p:sldId id="375" r:id="rId31"/>
    <p:sldId id="376" r:id="rId32"/>
    <p:sldId id="377" r:id="rId33"/>
    <p:sldId id="381" r:id="rId34"/>
    <p:sldId id="378" r:id="rId35"/>
    <p:sldId id="380" r:id="rId36"/>
    <p:sldId id="383" r:id="rId37"/>
    <p:sldId id="382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393" r:id="rId4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E9E6DF"/>
    <a:srgbClr val="DADEE2"/>
    <a:srgbClr val="C2CAD5"/>
    <a:srgbClr val="EFEFEE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7D069F-846A-40CD-8AE5-56535864C328}" v="409" dt="2024-05-13T15:18:06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4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ul Matsushita" userId="de7c31d34ed27a9c" providerId="LiveId" clId="{06B869E1-CA05-4BCE-93B2-E3B3FE484A76}"/>
    <pc:docChg chg="undo redo custSel addSld delSld modSld sldOrd">
      <pc:chgData name="Raul Matsushita" userId="de7c31d34ed27a9c" providerId="LiveId" clId="{06B869E1-CA05-4BCE-93B2-E3B3FE484A76}" dt="2024-03-15T21:03:59.942" v="4250" actId="20577"/>
      <pc:docMkLst>
        <pc:docMk/>
      </pc:docMkLst>
      <pc:sldChg chg="delSp new del mod">
        <pc:chgData name="Raul Matsushita" userId="de7c31d34ed27a9c" providerId="LiveId" clId="{06B869E1-CA05-4BCE-93B2-E3B3FE484A76}" dt="2024-03-15T14:45:54.078" v="11" actId="47"/>
        <pc:sldMkLst>
          <pc:docMk/>
          <pc:sldMk cId="1099499337" sldId="257"/>
        </pc:sldMkLst>
        <pc:spChg chg="del">
          <ac:chgData name="Raul Matsushita" userId="de7c31d34ed27a9c" providerId="LiveId" clId="{06B869E1-CA05-4BCE-93B2-E3B3FE484A76}" dt="2024-03-15T14:45:31.164" v="5" actId="478"/>
          <ac:spMkLst>
            <pc:docMk/>
            <pc:sldMk cId="1099499337" sldId="257"/>
            <ac:spMk id="2" creationId="{185815AC-0D4C-2683-BC99-9346828E31A7}"/>
          </ac:spMkLst>
        </pc:spChg>
        <pc:spChg chg="del">
          <ac:chgData name="Raul Matsushita" userId="de7c31d34ed27a9c" providerId="LiveId" clId="{06B869E1-CA05-4BCE-93B2-E3B3FE484A76}" dt="2024-03-15T14:45:39.684" v="8" actId="478"/>
          <ac:spMkLst>
            <pc:docMk/>
            <pc:sldMk cId="1099499337" sldId="257"/>
            <ac:spMk id="3" creationId="{634F429A-6F0F-A548-A0BD-B8D8635B497C}"/>
          </ac:spMkLst>
        </pc:spChg>
        <pc:spChg chg="del">
          <ac:chgData name="Raul Matsushita" userId="de7c31d34ed27a9c" providerId="LiveId" clId="{06B869E1-CA05-4BCE-93B2-E3B3FE484A76}" dt="2024-03-15T14:45:36.965" v="7" actId="478"/>
          <ac:spMkLst>
            <pc:docMk/>
            <pc:sldMk cId="1099499337" sldId="257"/>
            <ac:spMk id="4" creationId="{558483BF-8947-FB73-8DBC-29DFEB3510E4}"/>
          </ac:spMkLst>
        </pc:spChg>
        <pc:spChg chg="del">
          <ac:chgData name="Raul Matsushita" userId="de7c31d34ed27a9c" providerId="LiveId" clId="{06B869E1-CA05-4BCE-93B2-E3B3FE484A76}" dt="2024-03-15T14:45:41.925" v="9" actId="478"/>
          <ac:spMkLst>
            <pc:docMk/>
            <pc:sldMk cId="1099499337" sldId="257"/>
            <ac:spMk id="5" creationId="{863A3390-3448-BDF2-BFC0-78960FEF63DC}"/>
          </ac:spMkLst>
        </pc:spChg>
        <pc:spChg chg="del">
          <ac:chgData name="Raul Matsushita" userId="de7c31d34ed27a9c" providerId="LiveId" clId="{06B869E1-CA05-4BCE-93B2-E3B3FE484A76}" dt="2024-03-15T14:45:34.332" v="6" actId="478"/>
          <ac:spMkLst>
            <pc:docMk/>
            <pc:sldMk cId="1099499337" sldId="257"/>
            <ac:spMk id="6" creationId="{EADADEA8-A42E-4B61-5448-5972437E1684}"/>
          </ac:spMkLst>
        </pc:spChg>
      </pc:sldChg>
      <pc:sldChg chg="new del">
        <pc:chgData name="Raul Matsushita" userId="de7c31d34ed27a9c" providerId="LiveId" clId="{06B869E1-CA05-4BCE-93B2-E3B3FE484A76}" dt="2024-03-15T14:44:28.736" v="1" actId="2696"/>
        <pc:sldMkLst>
          <pc:docMk/>
          <pc:sldMk cId="3772660097" sldId="257"/>
        </pc:sldMkLst>
      </pc:sldChg>
      <pc:sldChg chg="new del">
        <pc:chgData name="Raul Matsushita" userId="de7c31d34ed27a9c" providerId="LiveId" clId="{06B869E1-CA05-4BCE-93B2-E3B3FE484A76}" dt="2024-03-15T14:44:56.424" v="3" actId="47"/>
        <pc:sldMkLst>
          <pc:docMk/>
          <pc:sldMk cId="4257376237" sldId="257"/>
        </pc:sldMkLst>
      </pc:sldChg>
      <pc:sldChg chg="modSp new mod setBg">
        <pc:chgData name="Raul Matsushita" userId="de7c31d34ed27a9c" providerId="LiveId" clId="{06B869E1-CA05-4BCE-93B2-E3B3FE484A76}" dt="2024-03-15T14:52:21.090" v="89" actId="113"/>
        <pc:sldMkLst>
          <pc:docMk/>
          <pc:sldMk cId="3268000341" sldId="258"/>
        </pc:sldMkLst>
        <pc:spChg chg="mod">
          <ac:chgData name="Raul Matsushita" userId="de7c31d34ed27a9c" providerId="LiveId" clId="{06B869E1-CA05-4BCE-93B2-E3B3FE484A76}" dt="2024-03-15T14:52:21.090" v="89" actId="113"/>
          <ac:spMkLst>
            <pc:docMk/>
            <pc:sldMk cId="3268000341" sldId="258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2:08.222" v="88" actId="123"/>
          <ac:spMkLst>
            <pc:docMk/>
            <pc:sldMk cId="3268000341" sldId="258"/>
            <ac:spMk id="3" creationId="{184701DA-832C-3CBF-3F10-C40EB705CF3F}"/>
          </ac:spMkLst>
        </pc:spChg>
        <pc:spChg chg="mod">
          <ac:chgData name="Raul Matsushita" userId="de7c31d34ed27a9c" providerId="LiveId" clId="{06B869E1-CA05-4BCE-93B2-E3B3FE484A76}" dt="2024-03-15T14:51:36.347" v="87" actId="20577"/>
          <ac:spMkLst>
            <pc:docMk/>
            <pc:sldMk cId="3268000341" sldId="258"/>
            <ac:spMk id="4" creationId="{DBEEF281-E605-6233-5DE2-66FDF43B540B}"/>
          </ac:spMkLst>
        </pc:spChg>
        <pc:spChg chg="mod">
          <ac:chgData name="Raul Matsushita" userId="de7c31d34ed27a9c" providerId="LiveId" clId="{06B869E1-CA05-4BCE-93B2-E3B3FE484A76}" dt="2024-03-15T14:51:30.777" v="83" actId="20577"/>
          <ac:spMkLst>
            <pc:docMk/>
            <pc:sldMk cId="3268000341" sldId="258"/>
            <ac:spMk id="5" creationId="{54D02159-DCCB-82D6-9C35-5DC1F075D3C2}"/>
          </ac:spMkLst>
        </pc:spChg>
      </pc:sldChg>
      <pc:sldChg chg="modSp add mod">
        <pc:chgData name="Raul Matsushita" userId="de7c31d34ed27a9c" providerId="LiveId" clId="{06B869E1-CA05-4BCE-93B2-E3B3FE484A76}" dt="2024-03-15T14:55:34.599" v="158" actId="20577"/>
        <pc:sldMkLst>
          <pc:docMk/>
          <pc:sldMk cId="3831168221" sldId="259"/>
        </pc:sldMkLst>
        <pc:spChg chg="mod">
          <ac:chgData name="Raul Matsushita" userId="de7c31d34ed27a9c" providerId="LiveId" clId="{06B869E1-CA05-4BCE-93B2-E3B3FE484A76}" dt="2024-03-15T14:52:54.919" v="111" actId="20577"/>
          <ac:spMkLst>
            <pc:docMk/>
            <pc:sldMk cId="3831168221" sldId="259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4:55:34.599" v="158" actId="20577"/>
          <ac:spMkLst>
            <pc:docMk/>
            <pc:sldMk cId="3831168221" sldId="259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1:20.856" v="306" actId="20577"/>
        <pc:sldMkLst>
          <pc:docMk/>
          <pc:sldMk cId="859586920" sldId="260"/>
        </pc:sldMkLst>
        <pc:spChg chg="mod">
          <ac:chgData name="Raul Matsushita" userId="de7c31d34ed27a9c" providerId="LiveId" clId="{06B869E1-CA05-4BCE-93B2-E3B3FE484A76}" dt="2024-03-15T14:57:52.527" v="183" actId="20577"/>
          <ac:spMkLst>
            <pc:docMk/>
            <pc:sldMk cId="859586920" sldId="260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1:20.856" v="306" actId="20577"/>
          <ac:spMkLst>
            <pc:docMk/>
            <pc:sldMk cId="859586920" sldId="260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8:13.723" v="396" actId="207"/>
        <pc:sldMkLst>
          <pc:docMk/>
          <pc:sldMk cId="3362269453" sldId="261"/>
        </pc:sldMkLst>
        <pc:spChg chg="mod">
          <ac:chgData name="Raul Matsushita" userId="de7c31d34ed27a9c" providerId="LiveId" clId="{06B869E1-CA05-4BCE-93B2-E3B3FE484A76}" dt="2024-03-15T15:05:11.569" v="366" actId="20577"/>
          <ac:spMkLst>
            <pc:docMk/>
            <pc:sldMk cId="3362269453" sldId="261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8:13.723" v="396" actId="207"/>
          <ac:spMkLst>
            <pc:docMk/>
            <pc:sldMk cId="3362269453" sldId="261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05:34.506" v="373" actId="20577"/>
        <pc:sldMkLst>
          <pc:docMk/>
          <pc:sldMk cId="2434198248" sldId="262"/>
        </pc:sldMkLst>
        <pc:spChg chg="mod">
          <ac:chgData name="Raul Matsushita" userId="de7c31d34ed27a9c" providerId="LiveId" clId="{06B869E1-CA05-4BCE-93B2-E3B3FE484A76}" dt="2024-03-15T15:05:26.800" v="370" actId="6549"/>
          <ac:spMkLst>
            <pc:docMk/>
            <pc:sldMk cId="2434198248" sldId="262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05:34.506" v="373" actId="20577"/>
          <ac:spMkLst>
            <pc:docMk/>
            <pc:sldMk cId="2434198248" sldId="262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14:32.773" v="526" actId="20577"/>
        <pc:sldMkLst>
          <pc:docMk/>
          <pc:sldMk cId="2210133518" sldId="263"/>
        </pc:sldMkLst>
        <pc:spChg chg="mod">
          <ac:chgData name="Raul Matsushita" userId="de7c31d34ed27a9c" providerId="LiveId" clId="{06B869E1-CA05-4BCE-93B2-E3B3FE484A76}" dt="2024-03-15T15:10:58.899" v="432" actId="20577"/>
          <ac:spMkLst>
            <pc:docMk/>
            <pc:sldMk cId="2210133518" sldId="263"/>
            <ac:spMk id="2" creationId="{100B5D20-815D-D098-A5AD-681238943775}"/>
          </ac:spMkLst>
        </pc:spChg>
        <pc:spChg chg="mod">
          <ac:chgData name="Raul Matsushita" userId="de7c31d34ed27a9c" providerId="LiveId" clId="{06B869E1-CA05-4BCE-93B2-E3B3FE484A76}" dt="2024-03-15T15:14:32.773" v="526" actId="20577"/>
          <ac:spMkLst>
            <pc:docMk/>
            <pc:sldMk cId="2210133518" sldId="263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30:10.500" v="1237" actId="20577"/>
        <pc:sldMkLst>
          <pc:docMk/>
          <pc:sldMk cId="3460406704" sldId="264"/>
        </pc:sldMkLst>
        <pc:spChg chg="mod">
          <ac:chgData name="Raul Matsushita" userId="de7c31d34ed27a9c" providerId="LiveId" clId="{06B869E1-CA05-4BCE-93B2-E3B3FE484A76}" dt="2024-03-15T15:30:10.500" v="1237" actId="20577"/>
          <ac:spMkLst>
            <pc:docMk/>
            <pc:sldMk cId="3460406704" sldId="264"/>
            <ac:spMk id="3" creationId="{184701DA-832C-3CBF-3F10-C40EB705CF3F}"/>
          </ac:spMkLst>
        </pc:spChg>
      </pc:sldChg>
      <pc:sldChg chg="modSp add mod">
        <pc:chgData name="Raul Matsushita" userId="de7c31d34ed27a9c" providerId="LiveId" clId="{06B869E1-CA05-4BCE-93B2-E3B3FE484A76}" dt="2024-03-15T15:27:15.584" v="1094" actId="20577"/>
        <pc:sldMkLst>
          <pc:docMk/>
          <pc:sldMk cId="2856109081" sldId="265"/>
        </pc:sldMkLst>
        <pc:spChg chg="mod">
          <ac:chgData name="Raul Matsushita" userId="de7c31d34ed27a9c" providerId="LiveId" clId="{06B869E1-CA05-4BCE-93B2-E3B3FE484A76}" dt="2024-03-15T15:27:15.584" v="1094" actId="20577"/>
          <ac:spMkLst>
            <pc:docMk/>
            <pc:sldMk cId="2856109081" sldId="265"/>
            <ac:spMk id="3" creationId="{184701DA-832C-3CBF-3F10-C40EB705CF3F}"/>
          </ac:spMkLst>
        </pc:spChg>
      </pc:sldChg>
      <pc:sldChg chg="add">
        <pc:chgData name="Raul Matsushita" userId="de7c31d34ed27a9c" providerId="LiveId" clId="{06B869E1-CA05-4BCE-93B2-E3B3FE484A76}" dt="2024-03-15T15:29:01.145" v="1095" actId="2890"/>
        <pc:sldMkLst>
          <pc:docMk/>
          <pc:sldMk cId="2179000233" sldId="266"/>
        </pc:sldMkLst>
      </pc:sldChg>
      <pc:sldChg chg="modSp add mod">
        <pc:chgData name="Raul Matsushita" userId="de7c31d34ed27a9c" providerId="LiveId" clId="{06B869E1-CA05-4BCE-93B2-E3B3FE484A76}" dt="2024-03-15T15:38:49.892" v="1629" actId="27636"/>
        <pc:sldMkLst>
          <pc:docMk/>
          <pc:sldMk cId="1753894608" sldId="267"/>
        </pc:sldMkLst>
        <pc:spChg chg="mod">
          <ac:chgData name="Raul Matsushita" userId="de7c31d34ed27a9c" providerId="LiveId" clId="{06B869E1-CA05-4BCE-93B2-E3B3FE484A76}" dt="2024-03-15T15:38:49.892" v="1629" actId="27636"/>
          <ac:spMkLst>
            <pc:docMk/>
            <pc:sldMk cId="1753894608" sldId="267"/>
            <ac:spMk id="3" creationId="{184701DA-832C-3CBF-3F10-C40EB705CF3F}"/>
          </ac:spMkLst>
        </pc:spChg>
      </pc:sldChg>
      <pc:sldChg chg="addSp modSp add mod">
        <pc:chgData name="Raul Matsushita" userId="de7c31d34ed27a9c" providerId="LiveId" clId="{06B869E1-CA05-4BCE-93B2-E3B3FE484A76}" dt="2024-03-15T15:42:22.207" v="1772" actId="1076"/>
        <pc:sldMkLst>
          <pc:docMk/>
          <pc:sldMk cId="2862011183" sldId="268"/>
        </pc:sldMkLst>
        <pc:spChg chg="mod">
          <ac:chgData name="Raul Matsushita" userId="de7c31d34ed27a9c" providerId="LiveId" clId="{06B869E1-CA05-4BCE-93B2-E3B3FE484A76}" dt="2024-03-15T15:42:15.504" v="1771" actId="5793"/>
          <ac:spMkLst>
            <pc:docMk/>
            <pc:sldMk cId="2862011183" sldId="268"/>
            <ac:spMk id="3" creationId="{184701DA-832C-3CBF-3F10-C40EB705CF3F}"/>
          </ac:spMkLst>
        </pc:spChg>
        <pc:graphicFrameChg chg="add mod modGraphic">
          <ac:chgData name="Raul Matsushita" userId="de7c31d34ed27a9c" providerId="LiveId" clId="{06B869E1-CA05-4BCE-93B2-E3B3FE484A76}" dt="2024-03-15T15:42:22.207" v="1772" actId="1076"/>
          <ac:graphicFrameMkLst>
            <pc:docMk/>
            <pc:sldMk cId="2862011183" sldId="268"/>
            <ac:graphicFrameMk id="7" creationId="{5BB157A3-B423-0BBE-10DE-CCCCD4FB7CA0}"/>
          </ac:graphicFrameMkLst>
        </pc:graphicFrameChg>
      </pc:sldChg>
      <pc:sldChg chg="addSp delSp modSp add mod">
        <pc:chgData name="Raul Matsushita" userId="de7c31d34ed27a9c" providerId="LiveId" clId="{06B869E1-CA05-4BCE-93B2-E3B3FE484A76}" dt="2024-03-15T18:55:28.603" v="2000" actId="1076"/>
        <pc:sldMkLst>
          <pc:docMk/>
          <pc:sldMk cId="3012727841" sldId="269"/>
        </pc:sldMkLst>
        <pc:spChg chg="mod">
          <ac:chgData name="Raul Matsushita" userId="de7c31d34ed27a9c" providerId="LiveId" clId="{06B869E1-CA05-4BCE-93B2-E3B3FE484A76}" dt="2024-03-15T18:23:56.631" v="1774" actId="6549"/>
          <ac:spMkLst>
            <pc:docMk/>
            <pc:sldMk cId="3012727841" sldId="269"/>
            <ac:spMk id="3" creationId="{184701DA-832C-3CBF-3F10-C40EB705CF3F}"/>
          </ac:spMkLst>
        </pc:spChg>
        <pc:spChg chg="add mod">
          <ac:chgData name="Raul Matsushita" userId="de7c31d34ed27a9c" providerId="LiveId" clId="{06B869E1-CA05-4BCE-93B2-E3B3FE484A76}" dt="2024-03-15T18:55:28.603" v="2000" actId="1076"/>
          <ac:spMkLst>
            <pc:docMk/>
            <pc:sldMk cId="3012727841" sldId="269"/>
            <ac:spMk id="18" creationId="{537A4E45-BF02-0142-8633-DCEEB9CD6D8A}"/>
          </ac:spMkLst>
        </pc:spChg>
        <pc:graphicFrameChg chg="del mod">
          <ac:chgData name="Raul Matsushita" userId="de7c31d34ed27a9c" providerId="LiveId" clId="{06B869E1-CA05-4BCE-93B2-E3B3FE484A76}" dt="2024-03-15T18:24:00.677" v="1776" actId="478"/>
          <ac:graphicFrameMkLst>
            <pc:docMk/>
            <pc:sldMk cId="3012727841" sldId="269"/>
            <ac:graphicFrameMk id="7" creationId="{5BB157A3-B423-0BBE-10DE-CCCCD4FB7CA0}"/>
          </ac:graphicFrameMkLst>
        </pc:graphicFrameChg>
        <pc:picChg chg="add del mod">
          <ac:chgData name="Raul Matsushita" userId="de7c31d34ed27a9c" providerId="LiveId" clId="{06B869E1-CA05-4BCE-93B2-E3B3FE484A76}" dt="2024-03-15T18:24:45.179" v="1780" actId="478"/>
          <ac:picMkLst>
            <pc:docMk/>
            <pc:sldMk cId="3012727841" sldId="269"/>
            <ac:picMk id="9" creationId="{478868CD-858B-B29E-74C4-06938D23A9A4}"/>
          </ac:picMkLst>
        </pc:picChg>
        <pc:picChg chg="add del mod">
          <ac:chgData name="Raul Matsushita" userId="de7c31d34ed27a9c" providerId="LiveId" clId="{06B869E1-CA05-4BCE-93B2-E3B3FE484A76}" dt="2024-03-15T18:25:03.987" v="1785" actId="478"/>
          <ac:picMkLst>
            <pc:docMk/>
            <pc:sldMk cId="3012727841" sldId="269"/>
            <ac:picMk id="11" creationId="{844856B1-55FE-BA52-CD12-91F7836D578C}"/>
          </ac:picMkLst>
        </pc:picChg>
        <pc:picChg chg="add del">
          <ac:chgData name="Raul Matsushita" userId="de7c31d34ed27a9c" providerId="LiveId" clId="{06B869E1-CA05-4BCE-93B2-E3B3FE484A76}" dt="2024-03-15T18:25:16.673" v="1787" actId="478"/>
          <ac:picMkLst>
            <pc:docMk/>
            <pc:sldMk cId="3012727841" sldId="269"/>
            <ac:picMk id="13" creationId="{BAB08A38-164B-2BC7-F43A-35451DD9F265}"/>
          </ac:picMkLst>
        </pc:picChg>
        <pc:picChg chg="add del">
          <ac:chgData name="Raul Matsushita" userId="de7c31d34ed27a9c" providerId="LiveId" clId="{06B869E1-CA05-4BCE-93B2-E3B3FE484A76}" dt="2024-03-15T18:46:55.204" v="1789" actId="478"/>
          <ac:picMkLst>
            <pc:docMk/>
            <pc:sldMk cId="3012727841" sldId="269"/>
            <ac:picMk id="15" creationId="{29F3EB45-1732-334D-0CB8-26E9F344DFCB}"/>
          </ac:picMkLst>
        </pc:picChg>
        <pc:picChg chg="add mod">
          <ac:chgData name="Raul Matsushita" userId="de7c31d34ed27a9c" providerId="LiveId" clId="{06B869E1-CA05-4BCE-93B2-E3B3FE484A76}" dt="2024-03-15T18:47:38.549" v="179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06B869E1-CA05-4BCE-93B2-E3B3FE484A76}" dt="2024-03-15T18:50:07.204" v="1896" actId="20577"/>
        <pc:sldMkLst>
          <pc:docMk/>
          <pc:sldMk cId="1209635691" sldId="270"/>
        </pc:sldMkLst>
        <pc:spChg chg="add mod">
          <ac:chgData name="Raul Matsushita" userId="de7c31d34ed27a9c" providerId="LiveId" clId="{06B869E1-CA05-4BCE-93B2-E3B3FE484A76}" dt="2024-03-15T18:50:07.204" v="1896" actId="20577"/>
          <ac:spMkLst>
            <pc:docMk/>
            <pc:sldMk cId="1209635691" sldId="270"/>
            <ac:spMk id="7" creationId="{8461ABA4-74E6-93B5-C0CC-22847757AD70}"/>
          </ac:spMkLst>
        </pc:spChg>
      </pc:sldChg>
      <pc:sldChg chg="modSp add mod">
        <pc:chgData name="Raul Matsushita" userId="de7c31d34ed27a9c" providerId="LiveId" clId="{06B869E1-CA05-4BCE-93B2-E3B3FE484A76}" dt="2024-03-15T18:52:31.938" v="1940" actId="20577"/>
        <pc:sldMkLst>
          <pc:docMk/>
          <pc:sldMk cId="3182307395" sldId="271"/>
        </pc:sldMkLst>
        <pc:spChg chg="mod">
          <ac:chgData name="Raul Matsushita" userId="de7c31d34ed27a9c" providerId="LiveId" clId="{06B869E1-CA05-4BCE-93B2-E3B3FE484A76}" dt="2024-03-15T18:52:31.938" v="1940" actId="20577"/>
          <ac:spMkLst>
            <pc:docMk/>
            <pc:sldMk cId="3182307395" sldId="271"/>
            <ac:spMk id="7" creationId="{8461ABA4-74E6-93B5-C0CC-22847757AD70}"/>
          </ac:spMkLst>
        </pc:spChg>
      </pc:sldChg>
      <pc:sldChg chg="add">
        <pc:chgData name="Raul Matsushita" userId="de7c31d34ed27a9c" providerId="LiveId" clId="{06B869E1-CA05-4BCE-93B2-E3B3FE484A76}" dt="2024-03-15T18:53:41.265" v="1941" actId="2890"/>
        <pc:sldMkLst>
          <pc:docMk/>
          <pc:sldMk cId="1054018855" sldId="272"/>
        </pc:sldMkLst>
      </pc:sldChg>
      <pc:sldChg chg="addSp modSp add mod">
        <pc:chgData name="Raul Matsushita" userId="de7c31d34ed27a9c" providerId="LiveId" clId="{06B869E1-CA05-4BCE-93B2-E3B3FE484A76}" dt="2024-03-15T18:57:49.661" v="2011" actId="1076"/>
        <pc:sldMkLst>
          <pc:docMk/>
          <pc:sldMk cId="3907007552" sldId="273"/>
        </pc:sldMkLst>
        <pc:spChg chg="mod">
          <ac:chgData name="Raul Matsushita" userId="de7c31d34ed27a9c" providerId="LiveId" clId="{06B869E1-CA05-4BCE-93B2-E3B3FE484A76}" dt="2024-03-15T18:56:50.561" v="2008" actId="20577"/>
          <ac:spMkLst>
            <pc:docMk/>
            <pc:sldMk cId="3907007552" sldId="273"/>
            <ac:spMk id="7" creationId="{8461ABA4-74E6-93B5-C0CC-22847757AD70}"/>
          </ac:spMkLst>
        </pc:spChg>
        <pc:picChg chg="add mod">
          <ac:chgData name="Raul Matsushita" userId="de7c31d34ed27a9c" providerId="LiveId" clId="{06B869E1-CA05-4BCE-93B2-E3B3FE484A76}" dt="2024-03-15T18:57:49.661" v="2011" actId="1076"/>
          <ac:picMkLst>
            <pc:docMk/>
            <pc:sldMk cId="3907007552" sldId="273"/>
            <ac:picMk id="9" creationId="{49F7A4F7-C809-B7B9-6271-9CD903CA21FD}"/>
          </ac:picMkLst>
        </pc:picChg>
      </pc:sldChg>
      <pc:sldChg chg="add">
        <pc:chgData name="Raul Matsushita" userId="de7c31d34ed27a9c" providerId="LiveId" clId="{06B869E1-CA05-4BCE-93B2-E3B3FE484A76}" dt="2024-03-15T18:58:48.814" v="2012" actId="2890"/>
        <pc:sldMkLst>
          <pc:docMk/>
          <pc:sldMk cId="114301346" sldId="274"/>
        </pc:sldMkLst>
      </pc:sldChg>
      <pc:sldChg chg="modSp add mod">
        <pc:chgData name="Raul Matsushita" userId="de7c31d34ed27a9c" providerId="LiveId" clId="{06B869E1-CA05-4BCE-93B2-E3B3FE484A76}" dt="2024-03-15T19:05:07.764" v="2373" actId="20577"/>
        <pc:sldMkLst>
          <pc:docMk/>
          <pc:sldMk cId="1684062146" sldId="275"/>
        </pc:sldMkLst>
        <pc:spChg chg="mod">
          <ac:chgData name="Raul Matsushita" userId="de7c31d34ed27a9c" providerId="LiveId" clId="{06B869E1-CA05-4BCE-93B2-E3B3FE484A76}" dt="2024-03-15T19:05:07.764" v="2373" actId="20577"/>
          <ac:spMkLst>
            <pc:docMk/>
            <pc:sldMk cId="1684062146" sldId="275"/>
            <ac:spMk id="3" creationId="{184701DA-832C-3CBF-3F10-C40EB705CF3F}"/>
          </ac:spMkLst>
        </pc:spChg>
      </pc:sldChg>
      <pc:sldChg chg="addSp delSp modSp add mod">
        <pc:chgData name="Raul Matsushita" userId="de7c31d34ed27a9c" providerId="LiveId" clId="{06B869E1-CA05-4BCE-93B2-E3B3FE484A76}" dt="2024-03-15T19:32:32.581" v="2682" actId="1076"/>
        <pc:sldMkLst>
          <pc:docMk/>
          <pc:sldMk cId="529321132" sldId="276"/>
        </pc:sldMkLst>
        <pc:spChg chg="mod">
          <ac:chgData name="Raul Matsushita" userId="de7c31d34ed27a9c" providerId="LiveId" clId="{06B869E1-CA05-4BCE-93B2-E3B3FE484A76}" dt="2024-03-15T19:15:29.955" v="2387" actId="20577"/>
          <ac:spMkLst>
            <pc:docMk/>
            <pc:sldMk cId="529321132" sldId="276"/>
            <ac:spMk id="7" creationId="{8461ABA4-74E6-93B5-C0CC-22847757AD70}"/>
          </ac:spMkLst>
        </pc:spChg>
        <pc:spChg chg="add mod">
          <ac:chgData name="Raul Matsushita" userId="de7c31d34ed27a9c" providerId="LiveId" clId="{06B869E1-CA05-4BCE-93B2-E3B3FE484A76}" dt="2024-03-15T19:32:27.258" v="2681" actId="14100"/>
          <ac:spMkLst>
            <pc:docMk/>
            <pc:sldMk cId="529321132" sldId="276"/>
            <ac:spMk id="8" creationId="{EABC568C-E9EB-9162-EFB5-E59571226001}"/>
          </ac:spMkLst>
        </pc:spChg>
        <pc:spChg chg="add mod">
          <ac:chgData name="Raul Matsushita" userId="de7c31d34ed27a9c" providerId="LiveId" clId="{06B869E1-CA05-4BCE-93B2-E3B3FE484A76}" dt="2024-03-15T19:19:24.644" v="2456" actId="14100"/>
          <ac:spMkLst>
            <pc:docMk/>
            <pc:sldMk cId="529321132" sldId="276"/>
            <ac:spMk id="10" creationId="{6546CA38-A824-3A35-5063-C518D6388053}"/>
          </ac:spMkLst>
        </pc:spChg>
        <pc:spChg chg="add mod">
          <ac:chgData name="Raul Matsushita" userId="de7c31d34ed27a9c" providerId="LiveId" clId="{06B869E1-CA05-4BCE-93B2-E3B3FE484A76}" dt="2024-03-15T19:20:41.832" v="2478" actId="313"/>
          <ac:spMkLst>
            <pc:docMk/>
            <pc:sldMk cId="529321132" sldId="276"/>
            <ac:spMk id="11" creationId="{B655FF20-7DE5-A030-49E4-F23AA73FC4FA}"/>
          </ac:spMkLst>
        </pc:spChg>
        <pc:spChg chg="add mod">
          <ac:chgData name="Raul Matsushita" userId="de7c31d34ed27a9c" providerId="LiveId" clId="{06B869E1-CA05-4BCE-93B2-E3B3FE484A76}" dt="2024-03-15T19:21:46.281" v="2483" actId="1076"/>
          <ac:spMkLst>
            <pc:docMk/>
            <pc:sldMk cId="529321132" sldId="276"/>
            <ac:spMk id="14" creationId="{4AD4A315-74E6-BD0F-13B3-BBD4E92DB7C3}"/>
          </ac:spMkLst>
        </pc:spChg>
        <pc:spChg chg="add mod">
          <ac:chgData name="Raul Matsushita" userId="de7c31d34ed27a9c" providerId="LiveId" clId="{06B869E1-CA05-4BCE-93B2-E3B3FE484A76}" dt="2024-03-15T19:22:17.339" v="2492" actId="1036"/>
          <ac:spMkLst>
            <pc:docMk/>
            <pc:sldMk cId="529321132" sldId="276"/>
            <ac:spMk id="16" creationId="{AA6BB161-F557-5BE2-8310-7D0912EDEC0A}"/>
          </ac:spMkLst>
        </pc:spChg>
        <pc:spChg chg="add mod">
          <ac:chgData name="Raul Matsushita" userId="de7c31d34ed27a9c" providerId="LiveId" clId="{06B869E1-CA05-4BCE-93B2-E3B3FE484A76}" dt="2024-03-15T19:32:32.581" v="2682" actId="1076"/>
          <ac:spMkLst>
            <pc:docMk/>
            <pc:sldMk cId="529321132" sldId="276"/>
            <ac:spMk id="18" creationId="{636D9D14-1466-8026-8FB0-E9521C0EAF1B}"/>
          </ac:spMkLst>
        </pc:spChg>
        <pc:picChg chg="del">
          <ac:chgData name="Raul Matsushita" userId="de7c31d34ed27a9c" providerId="LiveId" clId="{06B869E1-CA05-4BCE-93B2-E3B3FE484A76}" dt="2024-03-15T19:15:08.012" v="2375" actId="478"/>
          <ac:picMkLst>
            <pc:docMk/>
            <pc:sldMk cId="529321132" sldId="276"/>
            <ac:picMk id="9" creationId="{49F7A4F7-C809-B7B9-6271-9CD903CA21FD}"/>
          </ac:picMkLst>
        </pc:picChg>
        <pc:picChg chg="del">
          <ac:chgData name="Raul Matsushita" userId="de7c31d34ed27a9c" providerId="LiveId" clId="{06B869E1-CA05-4BCE-93B2-E3B3FE484A76}" dt="2024-03-15T19:15:13.810" v="2376" actId="478"/>
          <ac:picMkLst>
            <pc:docMk/>
            <pc:sldMk cId="529321132" sldId="276"/>
            <ac:picMk id="17" creationId="{6990CB7A-6D89-7148-C647-00F6E0FA52CB}"/>
          </ac:picMkLst>
        </pc:picChg>
        <pc:cxnChg chg="add del mod">
          <ac:chgData name="Raul Matsushita" userId="de7c31d34ed27a9c" providerId="LiveId" clId="{06B869E1-CA05-4BCE-93B2-E3B3FE484A76}" dt="2024-03-15T19:21:25.329" v="2481" actId="478"/>
          <ac:cxnSpMkLst>
            <pc:docMk/>
            <pc:sldMk cId="529321132" sldId="276"/>
            <ac:cxnSpMk id="13" creationId="{102A48FD-9631-79AA-2A82-DDBED55E0C8D}"/>
          </ac:cxnSpMkLst>
        </pc:cxnChg>
      </pc:sldChg>
      <pc:sldChg chg="modSp add mod">
        <pc:chgData name="Raul Matsushita" userId="de7c31d34ed27a9c" providerId="LiveId" clId="{06B869E1-CA05-4BCE-93B2-E3B3FE484A76}" dt="2024-03-15T20:02:12.577" v="2761" actId="207"/>
        <pc:sldMkLst>
          <pc:docMk/>
          <pc:sldMk cId="2908103238" sldId="277"/>
        </pc:sldMkLst>
        <pc:spChg chg="mod">
          <ac:chgData name="Raul Matsushita" userId="de7c31d34ed27a9c" providerId="LiveId" clId="{06B869E1-CA05-4BCE-93B2-E3B3FE484A76}" dt="2024-03-15T20:02:12.577" v="2761" actId="207"/>
          <ac:spMkLst>
            <pc:docMk/>
            <pc:sldMk cId="2908103238" sldId="277"/>
            <ac:spMk id="7" creationId="{8461ABA4-74E6-93B5-C0CC-22847757AD70}"/>
          </ac:spMkLst>
        </pc:spChg>
      </pc:sldChg>
      <pc:sldChg chg="addSp delSp modSp add mod">
        <pc:chgData name="Raul Matsushita" userId="de7c31d34ed27a9c" providerId="LiveId" clId="{06B869E1-CA05-4BCE-93B2-E3B3FE484A76}" dt="2024-03-15T20:06:06.822" v="2977" actId="20577"/>
        <pc:sldMkLst>
          <pc:docMk/>
          <pc:sldMk cId="2245096904" sldId="278"/>
        </pc:sldMkLst>
        <pc:spChg chg="add mod">
          <ac:chgData name="Raul Matsushita" userId="de7c31d34ed27a9c" providerId="LiveId" clId="{06B869E1-CA05-4BCE-93B2-E3B3FE484A76}" dt="2024-03-15T20:06:06.822" v="2977" actId="20577"/>
          <ac:spMkLst>
            <pc:docMk/>
            <pc:sldMk cId="2245096904" sldId="278"/>
            <ac:spMk id="9" creationId="{3D0E62CD-D18A-DFB1-F156-199074277F6A}"/>
          </ac:spMkLst>
        </pc:spChg>
        <pc:spChg chg="del mod">
          <ac:chgData name="Raul Matsushita" userId="de7c31d34ed27a9c" providerId="LiveId" clId="{06B869E1-CA05-4BCE-93B2-E3B3FE484A76}" dt="2024-03-15T20:03:33.021" v="2764" actId="478"/>
          <ac:spMkLst>
            <pc:docMk/>
            <pc:sldMk cId="2245096904" sldId="278"/>
            <ac:spMk id="18" creationId="{636D9D14-1466-8026-8FB0-E9521C0EAF1B}"/>
          </ac:spMkLst>
        </pc:spChg>
      </pc:sldChg>
      <pc:sldChg chg="addSp modSp add mod">
        <pc:chgData name="Raul Matsushita" userId="de7c31d34ed27a9c" providerId="LiveId" clId="{06B869E1-CA05-4BCE-93B2-E3B3FE484A76}" dt="2024-03-15T20:08:39.747" v="3105" actId="313"/>
        <pc:sldMkLst>
          <pc:docMk/>
          <pc:sldMk cId="4146910257" sldId="279"/>
        </pc:sldMkLst>
        <pc:spChg chg="mod">
          <ac:chgData name="Raul Matsushita" userId="de7c31d34ed27a9c" providerId="LiveId" clId="{06B869E1-CA05-4BCE-93B2-E3B3FE484A76}" dt="2024-03-15T20:07:57.353" v="3076" actId="20577"/>
          <ac:spMkLst>
            <pc:docMk/>
            <pc:sldMk cId="4146910257" sldId="279"/>
            <ac:spMk id="9" creationId="{3D0E62CD-D18A-DFB1-F156-199074277F6A}"/>
          </ac:spMkLst>
        </pc:spChg>
        <pc:spChg chg="add mod">
          <ac:chgData name="Raul Matsushita" userId="de7c31d34ed27a9c" providerId="LiveId" clId="{06B869E1-CA05-4BCE-93B2-E3B3FE484A76}" dt="2024-03-15T20:08:39.747" v="3105" actId="313"/>
          <ac:spMkLst>
            <pc:docMk/>
            <pc:sldMk cId="4146910257" sldId="279"/>
            <ac:spMk id="12" creationId="{AAEF6BFA-33E0-D9BB-DD21-50D8EA3295E2}"/>
          </ac:spMkLst>
        </pc:spChg>
      </pc:sldChg>
      <pc:sldChg chg="delSp modSp add mod">
        <pc:chgData name="Raul Matsushita" userId="de7c31d34ed27a9c" providerId="LiveId" clId="{06B869E1-CA05-4BCE-93B2-E3B3FE484A76}" dt="2024-03-15T20:18:12.725" v="3678" actId="20577"/>
        <pc:sldMkLst>
          <pc:docMk/>
          <pc:sldMk cId="2625089859" sldId="280"/>
        </pc:sldMkLst>
        <pc:spChg chg="mod">
          <ac:chgData name="Raul Matsushita" userId="de7c31d34ed27a9c" providerId="LiveId" clId="{06B869E1-CA05-4BCE-93B2-E3B3FE484A76}" dt="2024-03-15T20:18:12.725" v="3678" actId="20577"/>
          <ac:spMkLst>
            <pc:docMk/>
            <pc:sldMk cId="2625089859" sldId="280"/>
            <ac:spMk id="9" creationId="{3D0E62CD-D18A-DFB1-F156-199074277F6A}"/>
          </ac:spMkLst>
        </pc:spChg>
        <pc:spChg chg="del">
          <ac:chgData name="Raul Matsushita" userId="de7c31d34ed27a9c" providerId="LiveId" clId="{06B869E1-CA05-4BCE-93B2-E3B3FE484A76}" dt="2024-03-15T20:09:27.087" v="3120" actId="478"/>
          <ac:spMkLst>
            <pc:docMk/>
            <pc:sldMk cId="2625089859" sldId="280"/>
            <ac:spMk id="10" creationId="{6546CA38-A824-3A35-5063-C518D6388053}"/>
          </ac:spMkLst>
        </pc:spChg>
        <pc:spChg chg="del mod">
          <ac:chgData name="Raul Matsushita" userId="de7c31d34ed27a9c" providerId="LiveId" clId="{06B869E1-CA05-4BCE-93B2-E3B3FE484A76}" dt="2024-03-15T20:09:30.184" v="3122" actId="478"/>
          <ac:spMkLst>
            <pc:docMk/>
            <pc:sldMk cId="2625089859" sldId="280"/>
            <ac:spMk id="11" creationId="{B655FF20-7DE5-A030-49E4-F23AA73FC4FA}"/>
          </ac:spMkLst>
        </pc:spChg>
        <pc:spChg chg="del">
          <ac:chgData name="Raul Matsushita" userId="de7c31d34ed27a9c" providerId="LiveId" clId="{06B869E1-CA05-4BCE-93B2-E3B3FE484A76}" dt="2024-03-15T20:09:26.423" v="3119" actId="478"/>
          <ac:spMkLst>
            <pc:docMk/>
            <pc:sldMk cId="2625089859" sldId="280"/>
            <ac:spMk id="12" creationId="{AAEF6BFA-33E0-D9BB-DD21-50D8EA3295E2}"/>
          </ac:spMkLst>
        </pc:spChg>
        <pc:spChg chg="del">
          <ac:chgData name="Raul Matsushita" userId="de7c31d34ed27a9c" providerId="LiveId" clId="{06B869E1-CA05-4BCE-93B2-E3B3FE484A76}" dt="2024-03-15T20:09:32.342" v="3123" actId="478"/>
          <ac:spMkLst>
            <pc:docMk/>
            <pc:sldMk cId="2625089859" sldId="280"/>
            <ac:spMk id="14" creationId="{4AD4A315-74E6-BD0F-13B3-BBD4E92DB7C3}"/>
          </ac:spMkLst>
        </pc:spChg>
        <pc:spChg chg="del mod">
          <ac:chgData name="Raul Matsushita" userId="de7c31d34ed27a9c" providerId="LiveId" clId="{06B869E1-CA05-4BCE-93B2-E3B3FE484A76}" dt="2024-03-15T20:11:45.485" v="3242" actId="478"/>
          <ac:spMkLst>
            <pc:docMk/>
            <pc:sldMk cId="2625089859" sldId="280"/>
            <ac:spMk id="16" creationId="{AA6BB161-F557-5BE2-8310-7D0912EDEC0A}"/>
          </ac:spMkLst>
        </pc:spChg>
      </pc:sldChg>
      <pc:sldChg chg="modSp add mod">
        <pc:chgData name="Raul Matsushita" userId="de7c31d34ed27a9c" providerId="LiveId" clId="{06B869E1-CA05-4BCE-93B2-E3B3FE484A76}" dt="2024-03-15T20:39:28.584" v="3820" actId="20577"/>
        <pc:sldMkLst>
          <pc:docMk/>
          <pc:sldMk cId="2602092427" sldId="281"/>
        </pc:sldMkLst>
        <pc:spChg chg="mod">
          <ac:chgData name="Raul Matsushita" userId="de7c31d34ed27a9c" providerId="LiveId" clId="{06B869E1-CA05-4BCE-93B2-E3B3FE484A76}" dt="2024-03-15T20:39:28.584" v="3820" actId="20577"/>
          <ac:spMkLst>
            <pc:docMk/>
            <pc:sldMk cId="2602092427" sldId="281"/>
            <ac:spMk id="9" creationId="{3D0E62CD-D18A-DFB1-F156-199074277F6A}"/>
          </ac:spMkLst>
        </pc:spChg>
      </pc:sldChg>
      <pc:sldChg chg="addSp delSp modSp add mod ord">
        <pc:chgData name="Raul Matsushita" userId="de7c31d34ed27a9c" providerId="LiveId" clId="{06B869E1-CA05-4BCE-93B2-E3B3FE484A76}" dt="2024-03-15T20:45:34.139" v="3822" actId="14826"/>
        <pc:sldMkLst>
          <pc:docMk/>
          <pc:sldMk cId="3071915177" sldId="282"/>
        </pc:sldMkLst>
        <pc:spChg chg="add del">
          <ac:chgData name="Raul Matsushita" userId="de7c31d34ed27a9c" providerId="LiveId" clId="{06B869E1-CA05-4BCE-93B2-E3B3FE484A76}" dt="2024-03-15T20:27:48.587" v="3765" actId="478"/>
          <ac:spMkLst>
            <pc:docMk/>
            <pc:sldMk cId="3071915177" sldId="282"/>
            <ac:spMk id="18" creationId="{537A4E45-BF02-0142-8633-DCEEB9CD6D8A}"/>
          </ac:spMkLst>
        </pc:spChg>
        <pc:picChg chg="add del mod">
          <ac:chgData name="Raul Matsushita" userId="de7c31d34ed27a9c" providerId="LiveId" clId="{06B869E1-CA05-4BCE-93B2-E3B3FE484A76}" dt="2024-03-15T20:45:34.139" v="3822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06B869E1-CA05-4BCE-93B2-E3B3FE484A76}" dt="2024-03-15T20:31:18.941" v="3767" actId="14826"/>
        <pc:sldMkLst>
          <pc:docMk/>
          <pc:sldMk cId="230256739" sldId="283"/>
        </pc:sldMkLst>
        <pc:picChg chg="mod">
          <ac:chgData name="Raul Matsushita" userId="de7c31d34ed27a9c" providerId="LiveId" clId="{06B869E1-CA05-4BCE-93B2-E3B3FE484A76}" dt="2024-03-15T20:31:18.941" v="3767" actId="14826"/>
          <ac:picMkLst>
            <pc:docMk/>
            <pc:sldMk cId="230256739" sldId="283"/>
            <ac:picMk id="17" creationId="{6990CB7A-6D89-7148-C647-00F6E0FA52CB}"/>
          </ac:picMkLst>
        </pc:picChg>
      </pc:sldChg>
      <pc:sldChg chg="delSp modSp add del mod">
        <pc:chgData name="Raul Matsushita" userId="de7c31d34ed27a9c" providerId="LiveId" clId="{06B869E1-CA05-4BCE-93B2-E3B3FE484A76}" dt="2024-03-15T20:45:39.040" v="3823" actId="47"/>
        <pc:sldMkLst>
          <pc:docMk/>
          <pc:sldMk cId="2359946310" sldId="284"/>
        </pc:sldMkLst>
        <pc:spChg chg="del">
          <ac:chgData name="Raul Matsushita" userId="de7c31d34ed27a9c" providerId="LiveId" clId="{06B869E1-CA05-4BCE-93B2-E3B3FE484A76}" dt="2024-03-15T20:36:24.002" v="3800" actId="478"/>
          <ac:spMkLst>
            <pc:docMk/>
            <pc:sldMk cId="2359946310" sldId="284"/>
            <ac:spMk id="8" creationId="{EABC568C-E9EB-9162-EFB5-E59571226001}"/>
          </ac:spMkLst>
        </pc:spChg>
        <pc:spChg chg="del mod">
          <ac:chgData name="Raul Matsushita" userId="de7c31d34ed27a9c" providerId="LiveId" clId="{06B869E1-CA05-4BCE-93B2-E3B3FE484A76}" dt="2024-03-15T20:36:22.984" v="3799" actId="478"/>
          <ac:spMkLst>
            <pc:docMk/>
            <pc:sldMk cId="2359946310" sldId="284"/>
            <ac:spMk id="9" creationId="{3D0E62CD-D18A-DFB1-F156-199074277F6A}"/>
          </ac:spMkLst>
        </pc:spChg>
      </pc:sldChg>
      <pc:sldChg chg="add">
        <pc:chgData name="Raul Matsushita" userId="de7c31d34ed27a9c" providerId="LiveId" clId="{06B869E1-CA05-4BCE-93B2-E3B3FE484A76}" dt="2024-03-15T20:45:29.858" v="3821" actId="2890"/>
        <pc:sldMkLst>
          <pc:docMk/>
          <pc:sldMk cId="3512095792" sldId="285"/>
        </pc:sldMkLst>
      </pc:sldChg>
      <pc:sldChg chg="modSp add mod">
        <pc:chgData name="Raul Matsushita" userId="de7c31d34ed27a9c" providerId="LiveId" clId="{06B869E1-CA05-4BCE-93B2-E3B3FE484A76}" dt="2024-03-15T20:46:43.430" v="3910" actId="20577"/>
        <pc:sldMkLst>
          <pc:docMk/>
          <pc:sldMk cId="933643378" sldId="286"/>
        </pc:sldMkLst>
        <pc:spChg chg="mod">
          <ac:chgData name="Raul Matsushita" userId="de7c31d34ed27a9c" providerId="LiveId" clId="{06B869E1-CA05-4BCE-93B2-E3B3FE484A76}" dt="2024-03-15T20:46:43.430" v="3910" actId="20577"/>
          <ac:spMkLst>
            <pc:docMk/>
            <pc:sldMk cId="933643378" sldId="286"/>
            <ac:spMk id="9" creationId="{3D0E62CD-D18A-DFB1-F156-199074277F6A}"/>
          </ac:spMkLst>
        </pc:spChg>
      </pc:sldChg>
      <pc:sldChg chg="addSp modSp add mod">
        <pc:chgData name="Raul Matsushita" userId="de7c31d34ed27a9c" providerId="LiveId" clId="{06B869E1-CA05-4BCE-93B2-E3B3FE484A76}" dt="2024-03-15T20:51:08.402" v="4122" actId="20577"/>
        <pc:sldMkLst>
          <pc:docMk/>
          <pc:sldMk cId="837763350" sldId="287"/>
        </pc:sldMkLst>
        <pc:spChg chg="add mod">
          <ac:chgData name="Raul Matsushita" userId="de7c31d34ed27a9c" providerId="LiveId" clId="{06B869E1-CA05-4BCE-93B2-E3B3FE484A76}" dt="2024-03-15T20:51:08.402" v="4122" actId="20577"/>
          <ac:spMkLst>
            <pc:docMk/>
            <pc:sldMk cId="837763350" sldId="287"/>
            <ac:spMk id="7" creationId="{4FE963AA-B854-914F-22F1-9FD428C8DA40}"/>
          </ac:spMkLst>
        </pc:spChg>
      </pc:sldChg>
      <pc:sldChg chg="addSp delSp modSp add mod">
        <pc:chgData name="Raul Matsushita" userId="de7c31d34ed27a9c" providerId="LiveId" clId="{06B869E1-CA05-4BCE-93B2-E3B3FE484A76}" dt="2024-03-15T21:03:59.942" v="4250" actId="20577"/>
        <pc:sldMkLst>
          <pc:docMk/>
          <pc:sldMk cId="1910733529" sldId="288"/>
        </pc:sldMkLst>
        <pc:spChg chg="add mod">
          <ac:chgData name="Raul Matsushita" userId="de7c31d34ed27a9c" providerId="LiveId" clId="{06B869E1-CA05-4BCE-93B2-E3B3FE484A76}" dt="2024-03-15T21:03:59.942" v="4250" actId="20577"/>
          <ac:spMkLst>
            <pc:docMk/>
            <pc:sldMk cId="1910733529" sldId="288"/>
            <ac:spMk id="7" creationId="{4ED62E8B-AEF4-C762-2125-5F27DBA6341F}"/>
          </ac:spMkLst>
        </pc:spChg>
        <pc:picChg chg="del">
          <ac:chgData name="Raul Matsushita" userId="de7c31d34ed27a9c" providerId="LiveId" clId="{06B869E1-CA05-4BCE-93B2-E3B3FE484A76}" dt="2024-03-15T21:01:50.921" v="4124" actId="478"/>
          <ac:picMkLst>
            <pc:docMk/>
            <pc:sldMk cId="1910733529" sldId="288"/>
            <ac:picMk id="17" creationId="{6990CB7A-6D89-7148-C647-00F6E0FA52CB}"/>
          </ac:picMkLst>
        </pc:picChg>
      </pc:sldChg>
    </pc:docChg>
  </pc:docChgLst>
  <pc:docChgLst>
    <pc:chgData name="Raul Matsushita" userId="de7c31d34ed27a9c" providerId="LiveId" clId="{9D7D069F-846A-40CD-8AE5-56535864C328}"/>
    <pc:docChg chg="undo redo custSel addSld delSld modSld sldOrd">
      <pc:chgData name="Raul Matsushita" userId="de7c31d34ed27a9c" providerId="LiveId" clId="{9D7D069F-846A-40CD-8AE5-56535864C328}" dt="2024-05-13T15:20:30.184" v="1798" actId="1076"/>
      <pc:docMkLst>
        <pc:docMk/>
      </pc:docMkLst>
      <pc:sldChg chg="modSp mod">
        <pc:chgData name="Raul Matsushita" userId="de7c31d34ed27a9c" providerId="LiveId" clId="{9D7D069F-846A-40CD-8AE5-56535864C328}" dt="2024-05-13T14:07:11.586" v="1" actId="20577"/>
        <pc:sldMkLst>
          <pc:docMk/>
          <pc:sldMk cId="2586058810" sldId="256"/>
        </pc:sldMkLst>
        <pc:spChg chg="mod">
          <ac:chgData name="Raul Matsushita" userId="de7c31d34ed27a9c" providerId="LiveId" clId="{9D7D069F-846A-40CD-8AE5-56535864C328}" dt="2024-05-13T14:07:11.586" v="1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modSp mod">
        <pc:chgData name="Raul Matsushita" userId="de7c31d34ed27a9c" providerId="LiveId" clId="{9D7D069F-846A-40CD-8AE5-56535864C328}" dt="2024-05-13T14:09:51.312" v="5" actId="1076"/>
        <pc:sldMkLst>
          <pc:docMk/>
          <pc:sldMk cId="3012727841" sldId="269"/>
        </pc:sldMkLst>
        <pc:picChg chg="mod">
          <ac:chgData name="Raul Matsushita" userId="de7c31d34ed27a9c" providerId="LiveId" clId="{9D7D069F-846A-40CD-8AE5-56535864C328}" dt="2024-05-13T14:09:23.254" v="2" actId="14826"/>
          <ac:picMkLst>
            <pc:docMk/>
            <pc:sldMk cId="3012727841" sldId="269"/>
            <ac:picMk id="9" creationId="{F657ED6E-9F8F-56DC-A232-EA3AF7A7BCE2}"/>
          </ac:picMkLst>
        </pc:picChg>
        <pc:picChg chg="mod">
          <ac:chgData name="Raul Matsushita" userId="de7c31d34ed27a9c" providerId="LiveId" clId="{9D7D069F-846A-40CD-8AE5-56535864C328}" dt="2024-05-13T14:09:51.312" v="5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224931540" sldId="28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44138302" sldId="31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224025517" sldId="31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12231210" sldId="31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34880417" sldId="31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11467441" sldId="31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26976964" sldId="31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20712178" sldId="32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154103525" sldId="32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69191620" sldId="32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882357471" sldId="32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062148445" sldId="32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01046938" sldId="32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941126797" sldId="32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364070582" sldId="32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795129" sldId="32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648940576" sldId="33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186775684" sldId="33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42859099" sldId="33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1101680" sldId="33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059460749" sldId="33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3344989" sldId="33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74143708" sldId="33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7479371" sldId="33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919308978" sldId="338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490540477" sldId="33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758093733" sldId="340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117958416" sldId="341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416345101" sldId="342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2837030975" sldId="343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1339292030" sldId="344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826439412" sldId="345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166712249" sldId="346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086313722" sldId="347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3794191625" sldId="348"/>
        </pc:sldMkLst>
      </pc:sldChg>
      <pc:sldChg chg="del">
        <pc:chgData name="Raul Matsushita" userId="de7c31d34ed27a9c" providerId="LiveId" clId="{9D7D069F-846A-40CD-8AE5-56535864C328}" dt="2024-05-13T14:10:24.981" v="7" actId="2696"/>
        <pc:sldMkLst>
          <pc:docMk/>
          <pc:sldMk cId="291591313" sldId="349"/>
        </pc:sldMkLst>
      </pc:sldChg>
      <pc:sldChg chg="del">
        <pc:chgData name="Raul Matsushita" userId="de7c31d34ed27a9c" providerId="LiveId" clId="{9D7D069F-846A-40CD-8AE5-56535864C328}" dt="2024-05-13T14:10:08.017" v="6" actId="47"/>
        <pc:sldMkLst>
          <pc:docMk/>
          <pc:sldMk cId="4256772341" sldId="350"/>
        </pc:sldMkLst>
      </pc:sldChg>
      <pc:sldChg chg="modSp mod">
        <pc:chgData name="Raul Matsushita" userId="de7c31d34ed27a9c" providerId="LiveId" clId="{9D7D069F-846A-40CD-8AE5-56535864C328}" dt="2024-05-13T14:11:04.154" v="11" actId="113"/>
        <pc:sldMkLst>
          <pc:docMk/>
          <pc:sldMk cId="2425297248" sldId="352"/>
        </pc:sldMkLst>
        <pc:spChg chg="mod">
          <ac:chgData name="Raul Matsushita" userId="de7c31d34ed27a9c" providerId="LiveId" clId="{9D7D069F-846A-40CD-8AE5-56535864C328}" dt="2024-05-13T14:11:04.154" v="11" actId="113"/>
          <ac:spMkLst>
            <pc:docMk/>
            <pc:sldMk cId="2425297248" sldId="352"/>
            <ac:spMk id="7" creationId="{4ED62E8B-AEF4-C762-2125-5F27DBA6341F}"/>
          </ac:spMkLst>
        </pc:spChg>
      </pc:sldChg>
      <pc:sldChg chg="addSp modSp mod ord">
        <pc:chgData name="Raul Matsushita" userId="de7c31d34ed27a9c" providerId="LiveId" clId="{9D7D069F-846A-40CD-8AE5-56535864C328}" dt="2024-05-13T14:27:16.975" v="383" actId="20577"/>
        <pc:sldMkLst>
          <pc:docMk/>
          <pc:sldMk cId="3047087922" sldId="353"/>
        </pc:sldMkLst>
        <pc:spChg chg="mod">
          <ac:chgData name="Raul Matsushita" userId="de7c31d34ed27a9c" providerId="LiveId" clId="{9D7D069F-846A-40CD-8AE5-56535864C328}" dt="2024-05-13T14:27:16.975" v="383" actId="20577"/>
          <ac:spMkLst>
            <pc:docMk/>
            <pc:sldMk cId="3047087922" sldId="353"/>
            <ac:spMk id="7" creationId="{4ED62E8B-AEF4-C762-2125-5F27DBA6341F}"/>
          </ac:spMkLst>
        </pc:spChg>
        <pc:spChg chg="add mod">
          <ac:chgData name="Raul Matsushita" userId="de7c31d34ed27a9c" providerId="LiveId" clId="{9D7D069F-846A-40CD-8AE5-56535864C328}" dt="2024-05-13T14:18:55.273" v="102" actId="1036"/>
          <ac:spMkLst>
            <pc:docMk/>
            <pc:sldMk cId="3047087922" sldId="353"/>
            <ac:spMk id="8" creationId="{B0295B13-14E1-7810-75CB-216752FC1835}"/>
          </ac:spMkLst>
        </pc:spChg>
      </pc:sldChg>
      <pc:sldChg chg="delSp modSp add mod ord">
        <pc:chgData name="Raul Matsushita" userId="de7c31d34ed27a9c" providerId="LiveId" clId="{9D7D069F-846A-40CD-8AE5-56535864C328}" dt="2024-05-13T14:12:59.666" v="16" actId="14826"/>
        <pc:sldMkLst>
          <pc:docMk/>
          <pc:sldMk cId="855157489" sldId="354"/>
        </pc:sldMkLst>
        <pc:picChg chg="mod">
          <ac:chgData name="Raul Matsushita" userId="de7c31d34ed27a9c" providerId="LiveId" clId="{9D7D069F-846A-40CD-8AE5-56535864C328}" dt="2024-05-13T14:12:59.666" v="16" actId="14826"/>
          <ac:picMkLst>
            <pc:docMk/>
            <pc:sldMk cId="855157489" sldId="354"/>
            <ac:picMk id="9" creationId="{F657ED6E-9F8F-56DC-A232-EA3AF7A7BCE2}"/>
          </ac:picMkLst>
        </pc:picChg>
        <pc:picChg chg="del">
          <ac:chgData name="Raul Matsushita" userId="de7c31d34ed27a9c" providerId="LiveId" clId="{9D7D069F-846A-40CD-8AE5-56535864C328}" dt="2024-05-13T14:12:22.868" v="15" actId="478"/>
          <ac:picMkLst>
            <pc:docMk/>
            <pc:sldMk cId="855157489" sldId="354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D7D069F-846A-40CD-8AE5-56535864C328}" dt="2024-05-13T14:16:31.470" v="22" actId="1076"/>
        <pc:sldMkLst>
          <pc:docMk/>
          <pc:sldMk cId="3236585066" sldId="355"/>
        </pc:sldMkLst>
        <pc:picChg chg="mod">
          <ac:chgData name="Raul Matsushita" userId="de7c31d34ed27a9c" providerId="LiveId" clId="{9D7D069F-846A-40CD-8AE5-56535864C328}" dt="2024-05-13T14:16:31.470" v="22" actId="1076"/>
          <ac:picMkLst>
            <pc:docMk/>
            <pc:sldMk cId="3236585066" sldId="355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27:22.288" v="384"/>
        <pc:sldMkLst>
          <pc:docMk/>
          <pc:sldMk cId="1965957268" sldId="356"/>
        </pc:sldMkLst>
        <pc:spChg chg="mod">
          <ac:chgData name="Raul Matsushita" userId="de7c31d34ed27a9c" providerId="LiveId" clId="{9D7D069F-846A-40CD-8AE5-56535864C328}" dt="2024-05-13T14:27:22.288" v="384"/>
          <ac:spMkLst>
            <pc:docMk/>
            <pc:sldMk cId="1965957268" sldId="356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1:28.481" v="217" actId="1037"/>
          <ac:spMkLst>
            <pc:docMk/>
            <pc:sldMk cId="1965957268" sldId="356"/>
            <ac:spMk id="8" creationId="{B0295B13-14E1-7810-75CB-216752FC1835}"/>
          </ac:spMkLst>
        </pc:spChg>
        <pc:spChg chg="add mod">
          <ac:chgData name="Raul Matsushita" userId="de7c31d34ed27a9c" providerId="LiveId" clId="{9D7D069F-846A-40CD-8AE5-56535864C328}" dt="2024-05-13T14:22:30.586" v="241" actId="255"/>
          <ac:spMkLst>
            <pc:docMk/>
            <pc:sldMk cId="1965957268" sldId="356"/>
            <ac:spMk id="9" creationId="{5112AB1B-7B77-D4ED-B3CB-29FC1ABE0820}"/>
          </ac:spMkLst>
        </pc:spChg>
      </pc:sldChg>
      <pc:sldChg chg="modSp add del">
        <pc:chgData name="Raul Matsushita" userId="de7c31d34ed27a9c" providerId="LiveId" clId="{9D7D069F-846A-40CD-8AE5-56535864C328}" dt="2024-05-13T14:22:37.893" v="243" actId="47"/>
        <pc:sldMkLst>
          <pc:docMk/>
          <pc:sldMk cId="1582213798" sldId="357"/>
        </pc:sldMkLst>
        <pc:spChg chg="mod">
          <ac:chgData name="Raul Matsushita" userId="de7c31d34ed27a9c" providerId="LiveId" clId="{9D7D069F-846A-40CD-8AE5-56535864C328}" dt="2024-05-13T14:22:08.959" v="232" actId="20577"/>
          <ac:spMkLst>
            <pc:docMk/>
            <pc:sldMk cId="1582213798" sldId="35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4.362" v="385"/>
        <pc:sldMkLst>
          <pc:docMk/>
          <pc:sldMk cId="3154684633" sldId="358"/>
        </pc:sldMkLst>
        <pc:spChg chg="mod">
          <ac:chgData name="Raul Matsushita" userId="de7c31d34ed27a9c" providerId="LiveId" clId="{9D7D069F-846A-40CD-8AE5-56535864C328}" dt="2024-05-13T14:27:24.362" v="385"/>
          <ac:spMkLst>
            <pc:docMk/>
            <pc:sldMk cId="3154684633" sldId="35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2:51" v="247" actId="20577"/>
          <ac:spMkLst>
            <pc:docMk/>
            <pc:sldMk cId="3154684633" sldId="35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6.539" v="386"/>
        <pc:sldMkLst>
          <pc:docMk/>
          <pc:sldMk cId="2809834469" sldId="359"/>
        </pc:sldMkLst>
        <pc:spChg chg="mod">
          <ac:chgData name="Raul Matsushita" userId="de7c31d34ed27a9c" providerId="LiveId" clId="{9D7D069F-846A-40CD-8AE5-56535864C328}" dt="2024-05-13T14:27:26.539" v="386"/>
          <ac:spMkLst>
            <pc:docMk/>
            <pc:sldMk cId="2809834469" sldId="35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3:35.274" v="263" actId="20577"/>
          <ac:spMkLst>
            <pc:docMk/>
            <pc:sldMk cId="2809834469" sldId="359"/>
            <ac:spMk id="9" creationId="{5112AB1B-7B77-D4ED-B3CB-29FC1ABE0820}"/>
          </ac:spMkLst>
        </pc:spChg>
      </pc:sldChg>
      <pc:sldChg chg="modSp add">
        <pc:chgData name="Raul Matsushita" userId="de7c31d34ed27a9c" providerId="LiveId" clId="{9D7D069F-846A-40CD-8AE5-56535864C328}" dt="2024-05-13T14:24:25.634" v="275" actId="20577"/>
        <pc:sldMkLst>
          <pc:docMk/>
          <pc:sldMk cId="930857368" sldId="360"/>
        </pc:sldMkLst>
        <pc:spChg chg="mod">
          <ac:chgData name="Raul Matsushita" userId="de7c31d34ed27a9c" providerId="LiveId" clId="{9D7D069F-846A-40CD-8AE5-56535864C328}" dt="2024-05-13T14:24:25.634" v="275" actId="20577"/>
          <ac:spMkLst>
            <pc:docMk/>
            <pc:sldMk cId="930857368" sldId="360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29.078" v="387"/>
        <pc:sldMkLst>
          <pc:docMk/>
          <pc:sldMk cId="1854509777" sldId="361"/>
        </pc:sldMkLst>
        <pc:spChg chg="mod">
          <ac:chgData name="Raul Matsushita" userId="de7c31d34ed27a9c" providerId="LiveId" clId="{9D7D069F-846A-40CD-8AE5-56535864C328}" dt="2024-05-13T14:27:29.078" v="387"/>
          <ac:spMkLst>
            <pc:docMk/>
            <pc:sldMk cId="1854509777" sldId="36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34.203" v="353" actId="20577"/>
          <ac:spMkLst>
            <pc:docMk/>
            <pc:sldMk cId="1854509777" sldId="361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27:31.172" v="388"/>
        <pc:sldMkLst>
          <pc:docMk/>
          <pc:sldMk cId="2323236245" sldId="362"/>
        </pc:sldMkLst>
        <pc:spChg chg="mod">
          <ac:chgData name="Raul Matsushita" userId="de7c31d34ed27a9c" providerId="LiveId" clId="{9D7D069F-846A-40CD-8AE5-56535864C328}" dt="2024-05-13T14:27:31.172" v="388"/>
          <ac:spMkLst>
            <pc:docMk/>
            <pc:sldMk cId="2323236245" sldId="362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5:57.582" v="356" actId="207"/>
          <ac:spMkLst>
            <pc:docMk/>
            <pc:sldMk cId="2323236245" sldId="362"/>
            <ac:spMk id="8" creationId="{B0295B13-14E1-7810-75CB-216752FC1835}"/>
          </ac:spMkLst>
        </pc:spChg>
        <pc:spChg chg="mod">
          <ac:chgData name="Raul Matsushita" userId="de7c31d34ed27a9c" providerId="LiveId" clId="{9D7D069F-846A-40CD-8AE5-56535864C328}" dt="2024-05-13T14:25:54.335" v="355" actId="207"/>
          <ac:spMkLst>
            <pc:docMk/>
            <pc:sldMk cId="2323236245" sldId="362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6:23.738" v="639" actId="207"/>
        <pc:sldMkLst>
          <pc:docMk/>
          <pc:sldMk cId="2387713322" sldId="363"/>
        </pc:sldMkLst>
        <pc:spChg chg="mod">
          <ac:chgData name="Raul Matsushita" userId="de7c31d34ed27a9c" providerId="LiveId" clId="{9D7D069F-846A-40CD-8AE5-56535864C328}" dt="2024-05-13T14:36:23.738" v="639" actId="207"/>
          <ac:spMkLst>
            <pc:docMk/>
            <pc:sldMk cId="2387713322" sldId="363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26:16.418" v="375" actId="20577"/>
          <ac:spMkLst>
            <pc:docMk/>
            <pc:sldMk cId="2387713322" sldId="363"/>
            <ac:spMk id="9" creationId="{5112AB1B-7B77-D4ED-B3CB-29FC1ABE0820}"/>
          </ac:spMkLst>
        </pc:spChg>
      </pc:sldChg>
      <pc:sldChg chg="addSp delSp modSp add mod">
        <pc:chgData name="Raul Matsushita" userId="de7c31d34ed27a9c" providerId="LiveId" clId="{9D7D069F-846A-40CD-8AE5-56535864C328}" dt="2024-05-13T14:31:29.058" v="488" actId="255"/>
        <pc:sldMkLst>
          <pc:docMk/>
          <pc:sldMk cId="2336451977" sldId="364"/>
        </pc:sldMkLst>
        <pc:spChg chg="mod">
          <ac:chgData name="Raul Matsushita" userId="de7c31d34ed27a9c" providerId="LiveId" clId="{9D7D069F-846A-40CD-8AE5-56535864C328}" dt="2024-05-13T14:28:45.231" v="437" actId="20577"/>
          <ac:spMkLst>
            <pc:docMk/>
            <pc:sldMk cId="2336451977" sldId="364"/>
            <ac:spMk id="7" creationId="{4ED62E8B-AEF4-C762-2125-5F27DBA6341F}"/>
          </ac:spMkLst>
        </pc:spChg>
        <pc:spChg chg="del">
          <ac:chgData name="Raul Matsushita" userId="de7c31d34ed27a9c" providerId="LiveId" clId="{9D7D069F-846A-40CD-8AE5-56535864C328}" dt="2024-05-13T14:29:02.568" v="438" actId="478"/>
          <ac:spMkLst>
            <pc:docMk/>
            <pc:sldMk cId="2336451977" sldId="364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31:29.058" v="488" actId="255"/>
          <ac:spMkLst>
            <pc:docMk/>
            <pc:sldMk cId="2336451977" sldId="364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03.498" v="493" actId="20577"/>
        <pc:sldMkLst>
          <pc:docMk/>
          <pc:sldMk cId="1445301140" sldId="365"/>
        </pc:sldMkLst>
        <pc:spChg chg="mod">
          <ac:chgData name="Raul Matsushita" userId="de7c31d34ed27a9c" providerId="LiveId" clId="{9D7D069F-846A-40CD-8AE5-56535864C328}" dt="2024-05-13T14:32:03.498" v="493" actId="20577"/>
          <ac:spMkLst>
            <pc:docMk/>
            <pc:sldMk cId="1445301140" sldId="365"/>
            <ac:spMk id="10" creationId="{3C908D38-7FB6-69F2-D270-8C81BA26D861}"/>
          </ac:spMkLst>
        </pc:spChg>
      </pc:sldChg>
      <pc:sldChg chg="modSp add">
        <pc:chgData name="Raul Matsushita" userId="de7c31d34ed27a9c" providerId="LiveId" clId="{9D7D069F-846A-40CD-8AE5-56535864C328}" dt="2024-05-13T14:32:59.941" v="532" actId="20577"/>
        <pc:sldMkLst>
          <pc:docMk/>
          <pc:sldMk cId="3654698119" sldId="366"/>
        </pc:sldMkLst>
        <pc:spChg chg="mod">
          <ac:chgData name="Raul Matsushita" userId="de7c31d34ed27a9c" providerId="LiveId" clId="{9D7D069F-846A-40CD-8AE5-56535864C328}" dt="2024-05-13T14:32:59.941" v="532" actId="20577"/>
          <ac:spMkLst>
            <pc:docMk/>
            <pc:sldMk cId="3654698119" sldId="366"/>
            <ac:spMk id="10" creationId="{3C908D38-7FB6-69F2-D270-8C81BA26D861}"/>
          </ac:spMkLst>
        </pc:spChg>
      </pc:sldChg>
      <pc:sldChg chg="modSp add mod ord">
        <pc:chgData name="Raul Matsushita" userId="de7c31d34ed27a9c" providerId="LiveId" clId="{9D7D069F-846A-40CD-8AE5-56535864C328}" dt="2024-05-13T14:37:12.937" v="643" actId="20577"/>
        <pc:sldMkLst>
          <pc:docMk/>
          <pc:sldMk cId="3418225817" sldId="367"/>
        </pc:sldMkLst>
        <pc:spChg chg="mod">
          <ac:chgData name="Raul Matsushita" userId="de7c31d34ed27a9c" providerId="LiveId" clId="{9D7D069F-846A-40CD-8AE5-56535864C328}" dt="2024-05-13T14:37:12.937" v="643" actId="20577"/>
          <ac:spMkLst>
            <pc:docMk/>
            <pc:sldMk cId="3418225817" sldId="367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3:37.138" v="546" actId="20577"/>
          <ac:spMkLst>
            <pc:docMk/>
            <pc:sldMk cId="3418225817" sldId="367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5.259" v="644" actId="20577"/>
        <pc:sldMkLst>
          <pc:docMk/>
          <pc:sldMk cId="2978855974" sldId="368"/>
        </pc:sldMkLst>
        <pc:spChg chg="mod">
          <ac:chgData name="Raul Matsushita" userId="de7c31d34ed27a9c" providerId="LiveId" clId="{9D7D069F-846A-40CD-8AE5-56535864C328}" dt="2024-05-13T14:37:15.259" v="644" actId="20577"/>
          <ac:spMkLst>
            <pc:docMk/>
            <pc:sldMk cId="2978855974" sldId="368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4:13.685" v="556" actId="20577"/>
          <ac:spMkLst>
            <pc:docMk/>
            <pc:sldMk cId="2978855974" sldId="368"/>
            <ac:spMk id="9" creationId="{5112AB1B-7B77-D4ED-B3CB-29FC1ABE0820}"/>
          </ac:spMkLst>
        </pc:spChg>
      </pc:sldChg>
      <pc:sldChg chg="modSp add mod">
        <pc:chgData name="Raul Matsushita" userId="de7c31d34ed27a9c" providerId="LiveId" clId="{9D7D069F-846A-40CD-8AE5-56535864C328}" dt="2024-05-13T14:37:19.033" v="645" actId="20577"/>
        <pc:sldMkLst>
          <pc:docMk/>
          <pc:sldMk cId="1024075110" sldId="369"/>
        </pc:sldMkLst>
        <pc:spChg chg="mod">
          <ac:chgData name="Raul Matsushita" userId="de7c31d34ed27a9c" providerId="LiveId" clId="{9D7D069F-846A-40CD-8AE5-56535864C328}" dt="2024-05-13T14:37:19.033" v="645" actId="20577"/>
          <ac:spMkLst>
            <pc:docMk/>
            <pc:sldMk cId="1024075110" sldId="369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37:01.212" v="642" actId="255"/>
          <ac:spMkLst>
            <pc:docMk/>
            <pc:sldMk cId="1024075110" sldId="369"/>
            <ac:spMk id="8" creationId="{B0295B13-14E1-7810-75CB-216752FC1835}"/>
          </ac:spMkLst>
        </pc:spChg>
      </pc:sldChg>
      <pc:sldChg chg="addSp modSp add mod">
        <pc:chgData name="Raul Matsushita" userId="de7c31d34ed27a9c" providerId="LiveId" clId="{9D7D069F-846A-40CD-8AE5-56535864C328}" dt="2024-05-13T14:38:55.777" v="658" actId="1076"/>
        <pc:sldMkLst>
          <pc:docMk/>
          <pc:sldMk cId="3662476811" sldId="370"/>
        </pc:sldMkLst>
        <pc:cxnChg chg="add mod">
          <ac:chgData name="Raul Matsushita" userId="de7c31d34ed27a9c" providerId="LiveId" clId="{9D7D069F-846A-40CD-8AE5-56535864C328}" dt="2024-05-13T14:38:55.777" v="658" actId="1076"/>
          <ac:cxnSpMkLst>
            <pc:docMk/>
            <pc:sldMk cId="3662476811" sldId="370"/>
            <ac:cxnSpMk id="11" creationId="{61B4784E-076C-29E1-6E93-CFD640A92F4A}"/>
          </ac:cxnSpMkLst>
        </pc:cxnChg>
        <pc:cxnChg chg="add mod">
          <ac:chgData name="Raul Matsushita" userId="de7c31d34ed27a9c" providerId="LiveId" clId="{9D7D069F-846A-40CD-8AE5-56535864C328}" dt="2024-05-13T14:38:29.156" v="656" actId="14100"/>
          <ac:cxnSpMkLst>
            <pc:docMk/>
            <pc:sldMk cId="3662476811" sldId="370"/>
            <ac:cxnSpMk id="12" creationId="{1B1CCF22-5B24-A5C9-3A47-BFAD9D44CB89}"/>
          </ac:cxnSpMkLst>
        </pc:cxnChg>
      </pc:sldChg>
      <pc:sldChg chg="addSp delSp modSp add mod">
        <pc:chgData name="Raul Matsushita" userId="de7c31d34ed27a9c" providerId="LiveId" clId="{9D7D069F-846A-40CD-8AE5-56535864C328}" dt="2024-05-13T14:44:58.558" v="697" actId="767"/>
        <pc:sldMkLst>
          <pc:docMk/>
          <pc:sldMk cId="181503336" sldId="371"/>
        </pc:sldMkLst>
        <pc:spChg chg="mod">
          <ac:chgData name="Raul Matsushita" userId="de7c31d34ed27a9c" providerId="LiveId" clId="{9D7D069F-846A-40CD-8AE5-56535864C328}" dt="2024-05-13T14:44:33.337" v="695" actId="20577"/>
          <ac:spMkLst>
            <pc:docMk/>
            <pc:sldMk cId="181503336" sldId="371"/>
            <ac:spMk id="7" creationId="{4ED62E8B-AEF4-C762-2125-5F27DBA6341F}"/>
          </ac:spMkLst>
        </pc:spChg>
        <pc:spChg chg="mod">
          <ac:chgData name="Raul Matsushita" userId="de7c31d34ed27a9c" providerId="LiveId" clId="{9D7D069F-846A-40CD-8AE5-56535864C328}" dt="2024-05-13T14:43:13.634" v="675" actId="1076"/>
          <ac:spMkLst>
            <pc:docMk/>
            <pc:sldMk cId="181503336" sldId="371"/>
            <ac:spMk id="8" creationId="{B0295B13-14E1-7810-75CB-216752FC1835}"/>
          </ac:spMkLst>
        </pc:spChg>
        <pc:spChg chg="del">
          <ac:chgData name="Raul Matsushita" userId="de7c31d34ed27a9c" providerId="LiveId" clId="{9D7D069F-846A-40CD-8AE5-56535864C328}" dt="2024-05-13T14:43:16.579" v="676" actId="478"/>
          <ac:spMkLst>
            <pc:docMk/>
            <pc:sldMk cId="181503336" sldId="371"/>
            <ac:spMk id="9" creationId="{5112AB1B-7B77-D4ED-B3CB-29FC1ABE0820}"/>
          </ac:spMkLst>
        </pc:spChg>
        <pc:spChg chg="add mod">
          <ac:chgData name="Raul Matsushita" userId="de7c31d34ed27a9c" providerId="LiveId" clId="{9D7D069F-846A-40CD-8AE5-56535864C328}" dt="2024-05-13T14:44:58.558" v="697" actId="767"/>
          <ac:spMkLst>
            <pc:docMk/>
            <pc:sldMk cId="181503336" sldId="371"/>
            <ac:spMk id="10" creationId="{8BE469D9-F88D-9D43-71D1-731304911B99}"/>
          </ac:spMkLst>
        </pc:spChg>
        <pc:cxnChg chg="del">
          <ac:chgData name="Raul Matsushita" userId="de7c31d34ed27a9c" providerId="LiveId" clId="{9D7D069F-846A-40CD-8AE5-56535864C328}" dt="2024-05-13T14:43:01.175" v="668" actId="478"/>
          <ac:cxnSpMkLst>
            <pc:docMk/>
            <pc:sldMk cId="181503336" sldId="371"/>
            <ac:cxnSpMk id="11" creationId="{61B4784E-076C-29E1-6E93-CFD640A92F4A}"/>
          </ac:cxnSpMkLst>
        </pc:cxnChg>
        <pc:cxnChg chg="del">
          <ac:chgData name="Raul Matsushita" userId="de7c31d34ed27a9c" providerId="LiveId" clId="{9D7D069F-846A-40CD-8AE5-56535864C328}" dt="2024-05-13T14:43:02.454" v="669" actId="478"/>
          <ac:cxnSpMkLst>
            <pc:docMk/>
            <pc:sldMk cId="181503336" sldId="371"/>
            <ac:cxnSpMk id="12" creationId="{1B1CCF22-5B24-A5C9-3A47-BFAD9D44CB89}"/>
          </ac:cxnSpMkLst>
        </pc:cxnChg>
      </pc:sldChg>
      <pc:sldChg chg="addSp modSp add mod">
        <pc:chgData name="Raul Matsushita" userId="de7c31d34ed27a9c" providerId="LiveId" clId="{9D7D069F-846A-40CD-8AE5-56535864C328}" dt="2024-05-13T14:48:11.793" v="1091" actId="1076"/>
        <pc:sldMkLst>
          <pc:docMk/>
          <pc:sldMk cId="1289529815" sldId="372"/>
        </pc:sldMkLst>
        <pc:spChg chg="add mod">
          <ac:chgData name="Raul Matsushita" userId="de7c31d34ed27a9c" providerId="LiveId" clId="{9D7D069F-846A-40CD-8AE5-56535864C328}" dt="2024-05-13T14:48:11.793" v="1091" actId="1076"/>
          <ac:spMkLst>
            <pc:docMk/>
            <pc:sldMk cId="1289529815" sldId="372"/>
            <ac:spMk id="9" creationId="{3E4FF4CC-4A25-ACF0-9530-A6B2F1DA84EA}"/>
          </ac:spMkLst>
        </pc:spChg>
      </pc:sldChg>
      <pc:sldChg chg="modSp add mod">
        <pc:chgData name="Raul Matsushita" userId="de7c31d34ed27a9c" providerId="LiveId" clId="{9D7D069F-846A-40CD-8AE5-56535864C328}" dt="2024-05-13T14:49:42.344" v="1093" actId="14826"/>
        <pc:sldMkLst>
          <pc:docMk/>
          <pc:sldMk cId="2349434312" sldId="373"/>
        </pc:sldMkLst>
        <pc:picChg chg="mod">
          <ac:chgData name="Raul Matsushita" userId="de7c31d34ed27a9c" providerId="LiveId" clId="{9D7D069F-846A-40CD-8AE5-56535864C328}" dt="2024-05-13T14:49:42.344" v="1093" actId="14826"/>
          <ac:picMkLst>
            <pc:docMk/>
            <pc:sldMk cId="2349434312" sldId="373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9D7D069F-846A-40CD-8AE5-56535864C328}" dt="2024-05-13T14:50:14.719" v="1097" actId="14861"/>
        <pc:sldMkLst>
          <pc:docMk/>
          <pc:sldMk cId="3365980675" sldId="374"/>
        </pc:sldMkLst>
        <pc:spChg chg="add mod">
          <ac:chgData name="Raul Matsushita" userId="de7c31d34ed27a9c" providerId="LiveId" clId="{9D7D069F-846A-40CD-8AE5-56535864C328}" dt="2024-05-13T14:50:14.719" v="1097" actId="14861"/>
          <ac:spMkLst>
            <pc:docMk/>
            <pc:sldMk cId="3365980675" sldId="374"/>
            <ac:spMk id="7" creationId="{5D68AF05-9ED3-48FC-62B4-03792EB28DAB}"/>
          </ac:spMkLst>
        </pc:spChg>
      </pc:sldChg>
      <pc:sldChg chg="addSp modSp add mod">
        <pc:chgData name="Raul Matsushita" userId="de7c31d34ed27a9c" providerId="LiveId" clId="{9D7D069F-846A-40CD-8AE5-56535864C328}" dt="2024-05-13T14:53:01.231" v="1368" actId="20577"/>
        <pc:sldMkLst>
          <pc:docMk/>
          <pc:sldMk cId="1145662706" sldId="375"/>
        </pc:sldMkLst>
        <pc:spChg chg="add mod">
          <ac:chgData name="Raul Matsushita" userId="de7c31d34ed27a9c" providerId="LiveId" clId="{9D7D069F-846A-40CD-8AE5-56535864C328}" dt="2024-05-13T14:53:01.231" v="1368" actId="20577"/>
          <ac:spMkLst>
            <pc:docMk/>
            <pc:sldMk cId="1145662706" sldId="375"/>
            <ac:spMk id="8" creationId="{4E29A432-B046-19B7-7DB6-1995B21A7022}"/>
          </ac:spMkLst>
        </pc:spChg>
      </pc:sldChg>
      <pc:sldChg chg="modSp add mod ord">
        <pc:chgData name="Raul Matsushita" userId="de7c31d34ed27a9c" providerId="LiveId" clId="{9D7D069F-846A-40CD-8AE5-56535864C328}" dt="2024-05-13T14:57:04.900" v="1376" actId="1076"/>
        <pc:sldMkLst>
          <pc:docMk/>
          <pc:sldMk cId="3831836800" sldId="376"/>
        </pc:sldMkLst>
        <pc:picChg chg="mod">
          <ac:chgData name="Raul Matsushita" userId="de7c31d34ed27a9c" providerId="LiveId" clId="{9D7D069F-846A-40CD-8AE5-56535864C328}" dt="2024-05-13T14:57:04.900" v="1376" actId="1076"/>
          <ac:picMkLst>
            <pc:docMk/>
            <pc:sldMk cId="3831836800" sldId="376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9D7D069F-846A-40CD-8AE5-56535864C328}" dt="2024-05-13T14:57:56.677" v="1381" actId="1076"/>
        <pc:sldMkLst>
          <pc:docMk/>
          <pc:sldMk cId="373547767" sldId="377"/>
        </pc:sldMkLst>
        <pc:picChg chg="add mod">
          <ac:chgData name="Raul Matsushita" userId="de7c31d34ed27a9c" providerId="LiveId" clId="{9D7D069F-846A-40CD-8AE5-56535864C328}" dt="2024-05-13T14:57:56.677" v="1381" actId="1076"/>
          <ac:picMkLst>
            <pc:docMk/>
            <pc:sldMk cId="373547767" sldId="377"/>
            <ac:picMk id="8" creationId="{E023F1CF-549A-09DD-8FE0-1C46051E967D}"/>
          </ac:picMkLst>
        </pc:picChg>
        <pc:picChg chg="del">
          <ac:chgData name="Raul Matsushita" userId="de7c31d34ed27a9c" providerId="LiveId" clId="{9D7D069F-846A-40CD-8AE5-56535864C328}" dt="2024-05-13T14:57:50.120" v="1378" actId="478"/>
          <ac:picMkLst>
            <pc:docMk/>
            <pc:sldMk cId="373547767" sldId="377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9D7D069F-846A-40CD-8AE5-56535864C328}" dt="2024-05-13T14:58:21.252" v="1384" actId="14826"/>
        <pc:sldMkLst>
          <pc:docMk/>
          <pc:sldMk cId="1589735272" sldId="378"/>
        </pc:sldMkLst>
        <pc:picChg chg="mod">
          <ac:chgData name="Raul Matsushita" userId="de7c31d34ed27a9c" providerId="LiveId" clId="{9D7D069F-846A-40CD-8AE5-56535864C328}" dt="2024-05-13T14:58:21.252" v="1384" actId="14826"/>
          <ac:picMkLst>
            <pc:docMk/>
            <pc:sldMk cId="1589735272" sldId="378"/>
            <ac:picMk id="8" creationId="{E023F1CF-549A-09DD-8FE0-1C46051E967D}"/>
          </ac:picMkLst>
        </pc:picChg>
      </pc:sldChg>
      <pc:sldChg chg="add del">
        <pc:chgData name="Raul Matsushita" userId="de7c31d34ed27a9c" providerId="LiveId" clId="{9D7D069F-846A-40CD-8AE5-56535864C328}" dt="2024-05-13T15:01:02.711" v="1388" actId="47"/>
        <pc:sldMkLst>
          <pc:docMk/>
          <pc:sldMk cId="2033931583" sldId="379"/>
        </pc:sldMkLst>
      </pc:sldChg>
      <pc:sldChg chg="addSp modSp add mod">
        <pc:chgData name="Raul Matsushita" userId="de7c31d34ed27a9c" providerId="LiveId" clId="{9D7D069F-846A-40CD-8AE5-56535864C328}" dt="2024-05-13T15:07:12.157" v="1401" actId="1076"/>
        <pc:sldMkLst>
          <pc:docMk/>
          <pc:sldMk cId="3907970514" sldId="380"/>
        </pc:sldMkLst>
        <pc:picChg chg="mod">
          <ac:chgData name="Raul Matsushita" userId="de7c31d34ed27a9c" providerId="LiveId" clId="{9D7D069F-846A-40CD-8AE5-56535864C328}" dt="2024-05-13T15:03:12.091" v="1392" actId="1076"/>
          <ac:picMkLst>
            <pc:docMk/>
            <pc:sldMk cId="3907970514" sldId="380"/>
            <ac:picMk id="8" creationId="{E023F1CF-549A-09DD-8FE0-1C46051E967D}"/>
          </ac:picMkLst>
        </pc:picChg>
        <pc:picChg chg="add mod">
          <ac:chgData name="Raul Matsushita" userId="de7c31d34ed27a9c" providerId="LiveId" clId="{9D7D069F-846A-40CD-8AE5-56535864C328}" dt="2024-05-13T15:07:12.157" v="1401" actId="1076"/>
          <ac:picMkLst>
            <pc:docMk/>
            <pc:sldMk cId="3907970514" sldId="380"/>
            <ac:picMk id="9" creationId="{C034AF96-BE1E-53AE-72DA-5202CDF0028C}"/>
          </ac:picMkLst>
        </pc:picChg>
      </pc:sldChg>
      <pc:sldChg chg="add">
        <pc:chgData name="Raul Matsushita" userId="de7c31d34ed27a9c" providerId="LiveId" clId="{9D7D069F-846A-40CD-8AE5-56535864C328}" dt="2024-05-13T15:01:09.762" v="1389" actId="2890"/>
        <pc:sldMkLst>
          <pc:docMk/>
          <pc:sldMk cId="1621830741" sldId="381"/>
        </pc:sldMkLst>
      </pc:sldChg>
      <pc:sldChg chg="add">
        <pc:chgData name="Raul Matsushita" userId="de7c31d34ed27a9c" providerId="LiveId" clId="{9D7D069F-846A-40CD-8AE5-56535864C328}" dt="2024-05-13T15:03:06.056" v="1390" actId="2890"/>
        <pc:sldMkLst>
          <pc:docMk/>
          <pc:sldMk cId="2029251543" sldId="382"/>
        </pc:sldMkLst>
      </pc:sldChg>
      <pc:sldChg chg="addSp modSp add mod">
        <pc:chgData name="Raul Matsushita" userId="de7c31d34ed27a9c" providerId="LiveId" clId="{9D7D069F-846A-40CD-8AE5-56535864C328}" dt="2024-05-13T15:07:13.544" v="1402"/>
        <pc:sldMkLst>
          <pc:docMk/>
          <pc:sldMk cId="36497042" sldId="383"/>
        </pc:sldMkLst>
        <pc:picChg chg="add mod">
          <ac:chgData name="Raul Matsushita" userId="de7c31d34ed27a9c" providerId="LiveId" clId="{9D7D069F-846A-40CD-8AE5-56535864C328}" dt="2024-05-13T15:07:13.544" v="1402"/>
          <ac:picMkLst>
            <pc:docMk/>
            <pc:sldMk cId="36497042" sldId="383"/>
            <ac:picMk id="7" creationId="{9546598E-6E0E-846D-9F59-C4C2561AD592}"/>
          </ac:picMkLst>
        </pc:picChg>
        <pc:picChg chg="mod">
          <ac:chgData name="Raul Matsushita" userId="de7c31d34ed27a9c" providerId="LiveId" clId="{9D7D069F-846A-40CD-8AE5-56535864C328}" dt="2024-05-13T15:05:43.524" v="1394" actId="14826"/>
          <ac:picMkLst>
            <pc:docMk/>
            <pc:sldMk cId="36497042" sldId="383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07:53.044" v="1404" actId="14826"/>
        <pc:sldMkLst>
          <pc:docMk/>
          <pc:sldMk cId="3016376466" sldId="384"/>
        </pc:sldMkLst>
        <pc:picChg chg="mod">
          <ac:chgData name="Raul Matsushita" userId="de7c31d34ed27a9c" providerId="LiveId" clId="{9D7D069F-846A-40CD-8AE5-56535864C328}" dt="2024-05-13T15:07:53.044" v="1404" actId="14826"/>
          <ac:picMkLst>
            <pc:docMk/>
            <pc:sldMk cId="3016376466" sldId="384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0:20.116" v="1574" actId="20577"/>
        <pc:sldMkLst>
          <pc:docMk/>
          <pc:sldMk cId="190125337" sldId="385"/>
        </pc:sldMkLst>
        <pc:spChg chg="mod">
          <ac:chgData name="Raul Matsushita" userId="de7c31d34ed27a9c" providerId="LiveId" clId="{9D7D069F-846A-40CD-8AE5-56535864C328}" dt="2024-05-13T15:10:20.116" v="1574" actId="20577"/>
          <ac:spMkLst>
            <pc:docMk/>
            <pc:sldMk cId="190125337" sldId="385"/>
            <ac:spMk id="7" creationId="{4ED62E8B-AEF4-C762-2125-5F27DBA6341F}"/>
          </ac:spMkLst>
        </pc:spChg>
      </pc:sldChg>
      <pc:sldChg chg="modSp add mod ord">
        <pc:chgData name="Raul Matsushita" userId="de7c31d34ed27a9c" providerId="LiveId" clId="{9D7D069F-846A-40CD-8AE5-56535864C328}" dt="2024-05-13T15:11:46.567" v="1578" actId="14826"/>
        <pc:sldMkLst>
          <pc:docMk/>
          <pc:sldMk cId="2283452164" sldId="386"/>
        </pc:sldMkLst>
        <pc:picChg chg="mod">
          <ac:chgData name="Raul Matsushita" userId="de7c31d34ed27a9c" providerId="LiveId" clId="{9D7D069F-846A-40CD-8AE5-56535864C328}" dt="2024-05-13T15:11:46.567" v="1578" actId="14826"/>
          <ac:picMkLst>
            <pc:docMk/>
            <pc:sldMk cId="2283452164" sldId="386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2:24.781" v="1580" actId="14826"/>
        <pc:sldMkLst>
          <pc:docMk/>
          <pc:sldMk cId="3099640966" sldId="387"/>
        </pc:sldMkLst>
        <pc:picChg chg="mod">
          <ac:chgData name="Raul Matsushita" userId="de7c31d34ed27a9c" providerId="LiveId" clId="{9D7D069F-846A-40CD-8AE5-56535864C328}" dt="2024-05-13T15:12:24.781" v="1580" actId="14826"/>
          <ac:picMkLst>
            <pc:docMk/>
            <pc:sldMk cId="3099640966" sldId="387"/>
            <ac:picMk id="8" creationId="{E023F1CF-549A-09DD-8FE0-1C46051E967D}"/>
          </ac:picMkLst>
        </pc:picChg>
      </pc:sldChg>
      <pc:sldChg chg="modSp add mod">
        <pc:chgData name="Raul Matsushita" userId="de7c31d34ed27a9c" providerId="LiveId" clId="{9D7D069F-846A-40CD-8AE5-56535864C328}" dt="2024-05-13T15:13:23.616" v="1584" actId="14100"/>
        <pc:sldMkLst>
          <pc:docMk/>
          <pc:sldMk cId="1595516874" sldId="388"/>
        </pc:sldMkLst>
        <pc:picChg chg="mod">
          <ac:chgData name="Raul Matsushita" userId="de7c31d34ed27a9c" providerId="LiveId" clId="{9D7D069F-846A-40CD-8AE5-56535864C328}" dt="2024-05-13T15:13:23.616" v="1584" actId="14100"/>
          <ac:picMkLst>
            <pc:docMk/>
            <pc:sldMk cId="1595516874" sldId="388"/>
            <ac:picMk id="8" creationId="{E023F1CF-549A-09DD-8FE0-1C46051E967D}"/>
          </ac:picMkLst>
        </pc:picChg>
      </pc:sldChg>
      <pc:sldChg chg="modSp add mod ord">
        <pc:chgData name="Raul Matsushita" userId="de7c31d34ed27a9c" providerId="LiveId" clId="{9D7D069F-846A-40CD-8AE5-56535864C328}" dt="2024-05-13T15:13:45.521" v="1588" actId="14826"/>
        <pc:sldMkLst>
          <pc:docMk/>
          <pc:sldMk cId="607884657" sldId="389"/>
        </pc:sldMkLst>
        <pc:picChg chg="mod">
          <ac:chgData name="Raul Matsushita" userId="de7c31d34ed27a9c" providerId="LiveId" clId="{9D7D069F-846A-40CD-8AE5-56535864C328}" dt="2024-05-13T15:13:45.521" v="1588" actId="14826"/>
          <ac:picMkLst>
            <pc:docMk/>
            <pc:sldMk cId="607884657" sldId="389"/>
            <ac:picMk id="8" creationId="{E023F1CF-549A-09DD-8FE0-1C46051E967D}"/>
          </ac:picMkLst>
        </pc:picChg>
      </pc:sldChg>
      <pc:sldChg chg="addSp delSp modSp add mod">
        <pc:chgData name="Raul Matsushita" userId="de7c31d34ed27a9c" providerId="LiveId" clId="{9D7D069F-846A-40CD-8AE5-56535864C328}" dt="2024-05-13T15:16:19.875" v="1602" actId="478"/>
        <pc:sldMkLst>
          <pc:docMk/>
          <pc:sldMk cId="3835490743" sldId="390"/>
        </pc:sldMkLst>
        <pc:picChg chg="mod">
          <ac:chgData name="Raul Matsushita" userId="de7c31d34ed27a9c" providerId="LiveId" clId="{9D7D069F-846A-40CD-8AE5-56535864C328}" dt="2024-05-13T15:16:18.195" v="1601" actId="14826"/>
          <ac:picMkLst>
            <pc:docMk/>
            <pc:sldMk cId="3835490743" sldId="390"/>
            <ac:picMk id="8" creationId="{E023F1CF-549A-09DD-8FE0-1C46051E967D}"/>
          </ac:picMkLst>
        </pc:picChg>
        <pc:picChg chg="add del mod">
          <ac:chgData name="Raul Matsushita" userId="de7c31d34ed27a9c" providerId="LiveId" clId="{9D7D069F-846A-40CD-8AE5-56535864C328}" dt="2024-05-13T15:16:19.875" v="1602" actId="478"/>
          <ac:picMkLst>
            <pc:docMk/>
            <pc:sldMk cId="3835490743" sldId="390"/>
            <ac:picMk id="9" creationId="{5E1F78D1-AC13-842C-97DC-A5E5D9E2C7E8}"/>
          </ac:picMkLst>
        </pc:picChg>
      </pc:sldChg>
      <pc:sldChg chg="modSp add mod">
        <pc:chgData name="Raul Matsushita" userId="de7c31d34ed27a9c" providerId="LiveId" clId="{9D7D069F-846A-40CD-8AE5-56535864C328}" dt="2024-05-13T15:16:44.335" v="1605" actId="14826"/>
        <pc:sldMkLst>
          <pc:docMk/>
          <pc:sldMk cId="3313146133" sldId="391"/>
        </pc:sldMkLst>
        <pc:picChg chg="mod">
          <ac:chgData name="Raul Matsushita" userId="de7c31d34ed27a9c" providerId="LiveId" clId="{9D7D069F-846A-40CD-8AE5-56535864C328}" dt="2024-05-13T15:16:44.335" v="1605" actId="14826"/>
          <ac:picMkLst>
            <pc:docMk/>
            <pc:sldMk cId="3313146133" sldId="391"/>
            <ac:picMk id="8" creationId="{E023F1CF-549A-09DD-8FE0-1C46051E967D}"/>
          </ac:picMkLst>
        </pc:picChg>
      </pc:sldChg>
      <pc:sldChg chg="addSp modSp add mod">
        <pc:chgData name="Raul Matsushita" userId="de7c31d34ed27a9c" providerId="LiveId" clId="{9D7D069F-846A-40CD-8AE5-56535864C328}" dt="2024-05-13T15:17:36.714" v="1622" actId="1038"/>
        <pc:sldMkLst>
          <pc:docMk/>
          <pc:sldMk cId="1815727185" sldId="392"/>
        </pc:sldMkLst>
        <pc:spChg chg="add mod">
          <ac:chgData name="Raul Matsushita" userId="de7c31d34ed27a9c" providerId="LiveId" clId="{9D7D069F-846A-40CD-8AE5-56535864C328}" dt="2024-05-13T15:17:17.972" v="1611" actId="14100"/>
          <ac:spMkLst>
            <pc:docMk/>
            <pc:sldMk cId="1815727185" sldId="392"/>
            <ac:spMk id="7" creationId="{2B315CCF-D86E-BE5D-BC15-2461ED0E1694}"/>
          </ac:spMkLst>
        </pc:spChg>
        <pc:spChg chg="add mod">
          <ac:chgData name="Raul Matsushita" userId="de7c31d34ed27a9c" providerId="LiveId" clId="{9D7D069F-846A-40CD-8AE5-56535864C328}" dt="2024-05-13T15:17:36.714" v="1622" actId="1038"/>
          <ac:spMkLst>
            <pc:docMk/>
            <pc:sldMk cId="1815727185" sldId="392"/>
            <ac:spMk id="9" creationId="{2A3809AD-F560-7AB3-2805-DB5EBBEDE6EC}"/>
          </ac:spMkLst>
        </pc:spChg>
      </pc:sldChg>
      <pc:sldChg chg="addSp modSp add mod">
        <pc:chgData name="Raul Matsushita" userId="de7c31d34ed27a9c" providerId="LiveId" clId="{9D7D069F-846A-40CD-8AE5-56535864C328}" dt="2024-05-13T15:20:30.184" v="1798" actId="1076"/>
        <pc:sldMkLst>
          <pc:docMk/>
          <pc:sldMk cId="4264755430" sldId="393"/>
        </pc:sldMkLst>
        <pc:spChg chg="add mod">
          <ac:chgData name="Raul Matsushita" userId="de7c31d34ed27a9c" providerId="LiveId" clId="{9D7D069F-846A-40CD-8AE5-56535864C328}" dt="2024-05-13T15:20:30.184" v="1798" actId="1076"/>
          <ac:spMkLst>
            <pc:docMk/>
            <pc:sldMk cId="4264755430" sldId="393"/>
            <ac:spMk id="10" creationId="{E8F6B1F8-F442-0FE6-0612-55793D9CC34C}"/>
          </ac:spMkLst>
        </pc:spChg>
      </pc:sldChg>
    </pc:docChg>
  </pc:docChgLst>
  <pc:docChgLst>
    <pc:chgData name="Raul Matsushita" userId="de7c31d34ed27a9c" providerId="LiveId" clId="{9A6F78BC-7A4E-49E7-BA90-F7BF8A67A6A6}"/>
    <pc:docChg chg="undo custSel addSld delSld modSld sldOrd">
      <pc:chgData name="Raul Matsushita" userId="de7c31d34ed27a9c" providerId="LiveId" clId="{9A6F78BC-7A4E-49E7-BA90-F7BF8A67A6A6}" dt="2024-04-15T12:37:43.886" v="4455" actId="20578"/>
      <pc:docMkLst>
        <pc:docMk/>
      </pc:docMkLst>
      <pc:sldChg chg="modSp mod">
        <pc:chgData name="Raul Matsushita" userId="de7c31d34ed27a9c" providerId="LiveId" clId="{9A6F78BC-7A4E-49E7-BA90-F7BF8A67A6A6}" dt="2024-03-19T19:24:10.817" v="0" actId="20577"/>
        <pc:sldMkLst>
          <pc:docMk/>
          <pc:sldMk cId="2586058810" sldId="256"/>
        </pc:sldMkLst>
        <pc:spChg chg="mod">
          <ac:chgData name="Raul Matsushita" userId="de7c31d34ed27a9c" providerId="LiveId" clId="{9A6F78BC-7A4E-49E7-BA90-F7BF8A67A6A6}" dt="2024-03-19T19:24:10.817" v="0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9A6F78BC-7A4E-49E7-BA90-F7BF8A67A6A6}" dt="2024-03-19T19:24:19.332" v="1" actId="47"/>
        <pc:sldMkLst>
          <pc:docMk/>
          <pc:sldMk cId="3268000341" sldId="258"/>
        </pc:sldMkLst>
      </pc:sldChg>
      <pc:sldChg chg="del">
        <pc:chgData name="Raul Matsushita" userId="de7c31d34ed27a9c" providerId="LiveId" clId="{9A6F78BC-7A4E-49E7-BA90-F7BF8A67A6A6}" dt="2024-03-19T19:24:20.691" v="2" actId="47"/>
        <pc:sldMkLst>
          <pc:docMk/>
          <pc:sldMk cId="3831168221" sldId="259"/>
        </pc:sldMkLst>
      </pc:sldChg>
      <pc:sldChg chg="del">
        <pc:chgData name="Raul Matsushita" userId="de7c31d34ed27a9c" providerId="LiveId" clId="{9A6F78BC-7A4E-49E7-BA90-F7BF8A67A6A6}" dt="2024-03-19T19:24:21.900" v="3" actId="47"/>
        <pc:sldMkLst>
          <pc:docMk/>
          <pc:sldMk cId="859586920" sldId="260"/>
        </pc:sldMkLst>
      </pc:sldChg>
      <pc:sldChg chg="del">
        <pc:chgData name="Raul Matsushita" userId="de7c31d34ed27a9c" providerId="LiveId" clId="{9A6F78BC-7A4E-49E7-BA90-F7BF8A67A6A6}" dt="2024-03-19T19:24:23.153" v="4" actId="47"/>
        <pc:sldMkLst>
          <pc:docMk/>
          <pc:sldMk cId="3362269453" sldId="261"/>
        </pc:sldMkLst>
      </pc:sldChg>
      <pc:sldChg chg="del">
        <pc:chgData name="Raul Matsushita" userId="de7c31d34ed27a9c" providerId="LiveId" clId="{9A6F78BC-7A4E-49E7-BA90-F7BF8A67A6A6}" dt="2024-03-19T19:24:23.778" v="5" actId="47"/>
        <pc:sldMkLst>
          <pc:docMk/>
          <pc:sldMk cId="2434198248" sldId="262"/>
        </pc:sldMkLst>
      </pc:sldChg>
      <pc:sldChg chg="del">
        <pc:chgData name="Raul Matsushita" userId="de7c31d34ed27a9c" providerId="LiveId" clId="{9A6F78BC-7A4E-49E7-BA90-F7BF8A67A6A6}" dt="2024-03-19T19:24:24.380" v="6" actId="47"/>
        <pc:sldMkLst>
          <pc:docMk/>
          <pc:sldMk cId="2210133518" sldId="263"/>
        </pc:sldMkLst>
      </pc:sldChg>
      <pc:sldChg chg="del">
        <pc:chgData name="Raul Matsushita" userId="de7c31d34ed27a9c" providerId="LiveId" clId="{9A6F78BC-7A4E-49E7-BA90-F7BF8A67A6A6}" dt="2024-03-19T19:24:25.854" v="7" actId="47"/>
        <pc:sldMkLst>
          <pc:docMk/>
          <pc:sldMk cId="3460406704" sldId="264"/>
        </pc:sldMkLst>
      </pc:sldChg>
      <pc:sldChg chg="del">
        <pc:chgData name="Raul Matsushita" userId="de7c31d34ed27a9c" providerId="LiveId" clId="{9A6F78BC-7A4E-49E7-BA90-F7BF8A67A6A6}" dt="2024-03-19T19:24:27.236" v="10" actId="47"/>
        <pc:sldMkLst>
          <pc:docMk/>
          <pc:sldMk cId="2856109081" sldId="265"/>
        </pc:sldMkLst>
      </pc:sldChg>
      <pc:sldChg chg="del">
        <pc:chgData name="Raul Matsushita" userId="de7c31d34ed27a9c" providerId="LiveId" clId="{9A6F78BC-7A4E-49E7-BA90-F7BF8A67A6A6}" dt="2024-03-19T19:24:26.356" v="8" actId="47"/>
        <pc:sldMkLst>
          <pc:docMk/>
          <pc:sldMk cId="2179000233" sldId="266"/>
        </pc:sldMkLst>
      </pc:sldChg>
      <pc:sldChg chg="del">
        <pc:chgData name="Raul Matsushita" userId="de7c31d34ed27a9c" providerId="LiveId" clId="{9A6F78BC-7A4E-49E7-BA90-F7BF8A67A6A6}" dt="2024-03-19T19:24:27.721" v="11" actId="47"/>
        <pc:sldMkLst>
          <pc:docMk/>
          <pc:sldMk cId="1753894608" sldId="267"/>
        </pc:sldMkLst>
      </pc:sldChg>
      <pc:sldChg chg="modSp mod">
        <pc:chgData name="Raul Matsushita" userId="de7c31d34ed27a9c" providerId="LiveId" clId="{9A6F78BC-7A4E-49E7-BA90-F7BF8A67A6A6}" dt="2024-03-19T19:25:35.415" v="118" actId="20577"/>
        <pc:sldMkLst>
          <pc:docMk/>
          <pc:sldMk cId="2862011183" sldId="268"/>
        </pc:sldMkLst>
        <pc:spChg chg="mod">
          <ac:chgData name="Raul Matsushita" userId="de7c31d34ed27a9c" providerId="LiveId" clId="{9A6F78BC-7A4E-49E7-BA90-F7BF8A67A6A6}" dt="2024-03-19T19:25:35.415" v="118" actId="20577"/>
          <ac:spMkLst>
            <pc:docMk/>
            <pc:sldMk cId="2862011183" sldId="268"/>
            <ac:spMk id="3" creationId="{184701DA-832C-3CBF-3F10-C40EB705CF3F}"/>
          </ac:spMkLst>
        </pc:spChg>
      </pc:sldChg>
      <pc:sldChg chg="delSp modSp mod">
        <pc:chgData name="Raul Matsushita" userId="de7c31d34ed27a9c" providerId="LiveId" clId="{9A6F78BC-7A4E-49E7-BA90-F7BF8A67A6A6}" dt="2024-03-19T19:28:48.741" v="122" actId="14826"/>
        <pc:sldMkLst>
          <pc:docMk/>
          <pc:sldMk cId="3012727841" sldId="269"/>
        </pc:sldMkLst>
        <pc:spChg chg="del">
          <ac:chgData name="Raul Matsushita" userId="de7c31d34ed27a9c" providerId="LiveId" clId="{9A6F78BC-7A4E-49E7-BA90-F7BF8A67A6A6}" dt="2024-03-19T19:25:48.976" v="119" actId="478"/>
          <ac:spMkLst>
            <pc:docMk/>
            <pc:sldMk cId="3012727841" sldId="26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28:48.741" v="122" actId="14826"/>
          <ac:picMkLst>
            <pc:docMk/>
            <pc:sldMk cId="3012727841" sldId="269"/>
            <ac:picMk id="17" creationId="{6990CB7A-6D89-7148-C647-00F6E0FA52CB}"/>
          </ac:picMkLst>
        </pc:picChg>
      </pc:sldChg>
      <pc:sldChg chg="modSp mod">
        <pc:chgData name="Raul Matsushita" userId="de7c31d34ed27a9c" providerId="LiveId" clId="{9A6F78BC-7A4E-49E7-BA90-F7BF8A67A6A6}" dt="2024-03-19T19:37:27.718" v="253" actId="14826"/>
        <pc:sldMkLst>
          <pc:docMk/>
          <pc:sldMk cId="1209635691" sldId="270"/>
        </pc:sldMkLst>
        <pc:spChg chg="mod">
          <ac:chgData name="Raul Matsushita" userId="de7c31d34ed27a9c" providerId="LiveId" clId="{9A6F78BC-7A4E-49E7-BA90-F7BF8A67A6A6}" dt="2024-03-19T19:35:50.394" v="252" actId="20577"/>
          <ac:spMkLst>
            <pc:docMk/>
            <pc:sldMk cId="1209635691" sldId="270"/>
            <ac:spMk id="7" creationId="{8461ABA4-74E6-93B5-C0CC-22847757AD70}"/>
          </ac:spMkLst>
        </pc:spChg>
        <pc:picChg chg="mod">
          <ac:chgData name="Raul Matsushita" userId="de7c31d34ed27a9c" providerId="LiveId" clId="{9A6F78BC-7A4E-49E7-BA90-F7BF8A67A6A6}" dt="2024-03-19T19:37:27.718" v="253" actId="14826"/>
          <ac:picMkLst>
            <pc:docMk/>
            <pc:sldMk cId="1209635691" sldId="270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19:43:10.818" v="400" actId="6549"/>
        <pc:sldMkLst>
          <pc:docMk/>
          <pc:sldMk cId="3182307395" sldId="271"/>
        </pc:sldMkLst>
        <pc:spChg chg="del mod">
          <ac:chgData name="Raul Matsushita" userId="de7c31d34ed27a9c" providerId="LiveId" clId="{9A6F78BC-7A4E-49E7-BA90-F7BF8A67A6A6}" dt="2024-03-19T19:37:54.180" v="256" actId="478"/>
          <ac:spMkLst>
            <pc:docMk/>
            <pc:sldMk cId="3182307395" sldId="271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19:43:10.818" v="400" actId="6549"/>
          <ac:spMkLst>
            <pc:docMk/>
            <pc:sldMk cId="3182307395" sldId="271"/>
            <ac:spMk id="8" creationId="{0EFDAF35-3A41-A398-D36C-6E17BA866C3B}"/>
          </ac:spMkLst>
        </pc:spChg>
        <pc:picChg chg="mod">
          <ac:chgData name="Raul Matsushita" userId="de7c31d34ed27a9c" providerId="LiveId" clId="{9A6F78BC-7A4E-49E7-BA90-F7BF8A67A6A6}" dt="2024-03-19T19:37:45.497" v="254" actId="14826"/>
          <ac:picMkLst>
            <pc:docMk/>
            <pc:sldMk cId="3182307395" sldId="271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19T21:12:19.367" v="2053" actId="20577"/>
        <pc:sldMkLst>
          <pc:docMk/>
          <pc:sldMk cId="1054018855" sldId="272"/>
        </pc:sldMkLst>
        <pc:spChg chg="del">
          <ac:chgData name="Raul Matsushita" userId="de7c31d34ed27a9c" providerId="LiveId" clId="{9A6F78BC-7A4E-49E7-BA90-F7BF8A67A6A6}" dt="2024-03-19T20:21:26.209" v="1505" actId="478"/>
          <ac:spMkLst>
            <pc:docMk/>
            <pc:sldMk cId="1054018855" sldId="272"/>
            <ac:spMk id="7" creationId="{8461ABA4-74E6-93B5-C0CC-22847757AD70}"/>
          </ac:spMkLst>
        </pc:spChg>
        <pc:spChg chg="add mod">
          <ac:chgData name="Raul Matsushita" userId="de7c31d34ed27a9c" providerId="LiveId" clId="{9A6F78BC-7A4E-49E7-BA90-F7BF8A67A6A6}" dt="2024-03-19T21:12:19.367" v="2053" actId="20577"/>
          <ac:spMkLst>
            <pc:docMk/>
            <pc:sldMk cId="1054018855" sldId="272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09:22.346" v="1919" actId="1076"/>
          <ac:picMkLst>
            <pc:docMk/>
            <pc:sldMk cId="1054018855" sldId="272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37:42.500" v="2190" actId="47"/>
        <pc:sldMkLst>
          <pc:docMk/>
          <pc:sldMk cId="3907007552" sldId="273"/>
        </pc:sldMkLst>
      </pc:sldChg>
      <pc:sldChg chg="del">
        <pc:chgData name="Raul Matsushita" userId="de7c31d34ed27a9c" providerId="LiveId" clId="{9A6F78BC-7A4E-49E7-BA90-F7BF8A67A6A6}" dt="2024-03-19T21:37:43.612" v="2191" actId="47"/>
        <pc:sldMkLst>
          <pc:docMk/>
          <pc:sldMk cId="114301346" sldId="274"/>
        </pc:sldMkLst>
      </pc:sldChg>
      <pc:sldChg chg="del">
        <pc:chgData name="Raul Matsushita" userId="de7c31d34ed27a9c" providerId="LiveId" clId="{9A6F78BC-7A4E-49E7-BA90-F7BF8A67A6A6}" dt="2024-03-19T19:24:26.810" v="9" actId="47"/>
        <pc:sldMkLst>
          <pc:docMk/>
          <pc:sldMk cId="1684062146" sldId="275"/>
        </pc:sldMkLst>
      </pc:sldChg>
      <pc:sldChg chg="delSp modSp del mod">
        <pc:chgData name="Raul Matsushita" userId="de7c31d34ed27a9c" providerId="LiveId" clId="{9A6F78BC-7A4E-49E7-BA90-F7BF8A67A6A6}" dt="2024-03-19T21:38:06.927" v="2210" actId="47"/>
        <pc:sldMkLst>
          <pc:docMk/>
          <pc:sldMk cId="529321132" sldId="276"/>
        </pc:sldMkLst>
        <pc:spChg chg="mod">
          <ac:chgData name="Raul Matsushita" userId="de7c31d34ed27a9c" providerId="LiveId" clId="{9A6F78BC-7A4E-49E7-BA90-F7BF8A67A6A6}" dt="2024-03-19T21:37:59.494" v="2208" actId="20577"/>
          <ac:spMkLst>
            <pc:docMk/>
            <pc:sldMk cId="529321132" sldId="276"/>
            <ac:spMk id="7" creationId="{8461ABA4-74E6-93B5-C0CC-22847757AD70}"/>
          </ac:spMkLst>
        </pc:spChg>
        <pc:spChg chg="del">
          <ac:chgData name="Raul Matsushita" userId="de7c31d34ed27a9c" providerId="LiveId" clId="{9A6F78BC-7A4E-49E7-BA90-F7BF8A67A6A6}" dt="2024-03-19T21:38:04.480" v="2209" actId="478"/>
          <ac:spMkLst>
            <pc:docMk/>
            <pc:sldMk cId="529321132" sldId="276"/>
            <ac:spMk id="18" creationId="{636D9D14-1466-8026-8FB0-E9521C0EAF1B}"/>
          </ac:spMkLst>
        </pc:spChg>
      </pc:sldChg>
      <pc:sldChg chg="del">
        <pc:chgData name="Raul Matsushita" userId="de7c31d34ed27a9c" providerId="LiveId" clId="{9A6F78BC-7A4E-49E7-BA90-F7BF8A67A6A6}" dt="2024-03-19T21:38:10.869" v="2211" actId="47"/>
        <pc:sldMkLst>
          <pc:docMk/>
          <pc:sldMk cId="2908103238" sldId="277"/>
        </pc:sldMkLst>
      </pc:sldChg>
      <pc:sldChg chg="del">
        <pc:chgData name="Raul Matsushita" userId="de7c31d34ed27a9c" providerId="LiveId" clId="{9A6F78BC-7A4E-49E7-BA90-F7BF8A67A6A6}" dt="2024-03-19T21:38:12.340" v="2212" actId="47"/>
        <pc:sldMkLst>
          <pc:docMk/>
          <pc:sldMk cId="2245096904" sldId="278"/>
        </pc:sldMkLst>
      </pc:sldChg>
      <pc:sldChg chg="modSp mod">
        <pc:chgData name="Raul Matsushita" userId="de7c31d34ed27a9c" providerId="LiveId" clId="{9A6F78BC-7A4E-49E7-BA90-F7BF8A67A6A6}" dt="2024-03-19T21:39:14.787" v="2316" actId="14100"/>
        <pc:sldMkLst>
          <pc:docMk/>
          <pc:sldMk cId="4146910257" sldId="279"/>
        </pc:sldMkLst>
        <pc:spChg chg="mod">
          <ac:chgData name="Raul Matsushita" userId="de7c31d34ed27a9c" providerId="LiveId" clId="{9A6F78BC-7A4E-49E7-BA90-F7BF8A67A6A6}" dt="2024-03-19T21:38:30.221" v="2240" actId="20577"/>
          <ac:spMkLst>
            <pc:docMk/>
            <pc:sldMk cId="4146910257" sldId="279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39:14.787" v="2316" actId="14100"/>
          <ac:spMkLst>
            <pc:docMk/>
            <pc:sldMk cId="4146910257" sldId="279"/>
            <ac:spMk id="9" creationId="{3D0E62CD-D18A-DFB1-F156-199074277F6A}"/>
          </ac:spMkLst>
        </pc:spChg>
      </pc:sldChg>
      <pc:sldChg chg="addSp delSp modSp mod">
        <pc:chgData name="Raul Matsushita" userId="de7c31d34ed27a9c" providerId="LiveId" clId="{9A6F78BC-7A4E-49E7-BA90-F7BF8A67A6A6}" dt="2024-03-19T21:43:33.249" v="2660" actId="20577"/>
        <pc:sldMkLst>
          <pc:docMk/>
          <pc:sldMk cId="2625089859" sldId="280"/>
        </pc:sldMkLst>
        <pc:spChg chg="del">
          <ac:chgData name="Raul Matsushita" userId="de7c31d34ed27a9c" providerId="LiveId" clId="{9A6F78BC-7A4E-49E7-BA90-F7BF8A67A6A6}" dt="2024-03-19T21:39:25.192" v="2317" actId="478"/>
          <ac:spMkLst>
            <pc:docMk/>
            <pc:sldMk cId="2625089859" sldId="280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1:43:33.249" v="2660" actId="20577"/>
          <ac:spMkLst>
            <pc:docMk/>
            <pc:sldMk cId="2625089859" sldId="280"/>
            <ac:spMk id="9" creationId="{3D0E62CD-D18A-DFB1-F156-199074277F6A}"/>
          </ac:spMkLst>
        </pc:spChg>
        <pc:spChg chg="add mod">
          <ac:chgData name="Raul Matsushita" userId="de7c31d34ed27a9c" providerId="LiveId" clId="{9A6F78BC-7A4E-49E7-BA90-F7BF8A67A6A6}" dt="2024-03-19T21:39:31.157" v="2318"/>
          <ac:spMkLst>
            <pc:docMk/>
            <pc:sldMk cId="2625089859" sldId="280"/>
            <ac:spMk id="10" creationId="{D86A3E91-5663-1C38-D706-443E150D871A}"/>
          </ac:spMkLst>
        </pc:spChg>
      </pc:sldChg>
      <pc:sldChg chg="del">
        <pc:chgData name="Raul Matsushita" userId="de7c31d34ed27a9c" providerId="LiveId" clId="{9A6F78BC-7A4E-49E7-BA90-F7BF8A67A6A6}" dt="2024-03-19T21:50:07.174" v="3284" actId="47"/>
        <pc:sldMkLst>
          <pc:docMk/>
          <pc:sldMk cId="2602092427" sldId="281"/>
        </pc:sldMkLst>
      </pc:sldChg>
      <pc:sldChg chg="modSp mod ord">
        <pc:chgData name="Raul Matsushita" userId="de7c31d34ed27a9c" providerId="LiveId" clId="{9A6F78BC-7A4E-49E7-BA90-F7BF8A67A6A6}" dt="2024-04-15T12:37:43.886" v="4455" actId="20578"/>
        <pc:sldMkLst>
          <pc:docMk/>
          <pc:sldMk cId="3071915177" sldId="282"/>
        </pc:sldMkLst>
        <pc:picChg chg="mod">
          <ac:chgData name="Raul Matsushita" userId="de7c31d34ed27a9c" providerId="LiveId" clId="{9A6F78BC-7A4E-49E7-BA90-F7BF8A67A6A6}" dt="2024-03-19T21:52:52.479" v="3288" actId="14826"/>
          <ac:picMkLst>
            <pc:docMk/>
            <pc:sldMk cId="3071915177" sldId="282"/>
            <ac:picMk id="17" creationId="{6990CB7A-6D89-7148-C647-00F6E0FA52CB}"/>
          </ac:picMkLst>
        </pc:picChg>
      </pc:sldChg>
      <pc:sldChg chg="addSp delSp modSp mod">
        <pc:chgData name="Raul Matsushita" userId="de7c31d34ed27a9c" providerId="LiveId" clId="{9A6F78BC-7A4E-49E7-BA90-F7BF8A67A6A6}" dt="2024-03-25T13:30:33.771" v="4122" actId="6549"/>
        <pc:sldMkLst>
          <pc:docMk/>
          <pc:sldMk cId="230256739" sldId="283"/>
        </pc:sldMkLst>
        <pc:spChg chg="add mod">
          <ac:chgData name="Raul Matsushita" userId="de7c31d34ed27a9c" providerId="LiveId" clId="{9A6F78BC-7A4E-49E7-BA90-F7BF8A67A6A6}" dt="2024-03-19T21:59:30.759" v="3311"/>
          <ac:spMkLst>
            <pc:docMk/>
            <pc:sldMk cId="230256739" sldId="283"/>
            <ac:spMk id="7" creationId="{B627EBEE-66DF-791C-8147-B0F40264B8CA}"/>
          </ac:spMkLst>
        </pc:spChg>
        <pc:spChg chg="add mod">
          <ac:chgData name="Raul Matsushita" userId="de7c31d34ed27a9c" providerId="LiveId" clId="{9A6F78BC-7A4E-49E7-BA90-F7BF8A67A6A6}" dt="2024-03-25T13:30:33.771" v="4122" actId="6549"/>
          <ac:spMkLst>
            <pc:docMk/>
            <pc:sldMk cId="230256739" sldId="283"/>
            <ac:spMk id="8" creationId="{85155855-3A3C-0C7E-6D8B-C9E8E2076FC3}"/>
          </ac:spMkLst>
        </pc:spChg>
        <pc:picChg chg="del">
          <ac:chgData name="Raul Matsushita" userId="de7c31d34ed27a9c" providerId="LiveId" clId="{9A6F78BC-7A4E-49E7-BA90-F7BF8A67A6A6}" dt="2024-03-19T21:59:24.171" v="3310" actId="478"/>
          <ac:picMkLst>
            <pc:docMk/>
            <pc:sldMk cId="230256739" sldId="283"/>
            <ac:picMk id="17" creationId="{6990CB7A-6D89-7148-C647-00F6E0FA52CB}"/>
          </ac:picMkLst>
        </pc:picChg>
      </pc:sldChg>
      <pc:sldChg chg="addSp modSp mod">
        <pc:chgData name="Raul Matsushita" userId="de7c31d34ed27a9c" providerId="LiveId" clId="{9A6F78BC-7A4E-49E7-BA90-F7BF8A67A6A6}" dt="2024-03-19T21:57:48.315" v="3309" actId="20577"/>
        <pc:sldMkLst>
          <pc:docMk/>
          <pc:sldMk cId="3512095792" sldId="285"/>
        </pc:sldMkLst>
        <pc:spChg chg="add mod">
          <ac:chgData name="Raul Matsushita" userId="de7c31d34ed27a9c" providerId="LiveId" clId="{9A6F78BC-7A4E-49E7-BA90-F7BF8A67A6A6}" dt="2024-03-19T21:57:48.315" v="3309" actId="20577"/>
          <ac:spMkLst>
            <pc:docMk/>
            <pc:sldMk cId="3512095792" sldId="285"/>
            <ac:spMk id="7" creationId="{2E01FB70-D859-9C15-8FD3-D785CEB97358}"/>
          </ac:spMkLst>
        </pc:spChg>
        <pc:picChg chg="mod">
          <ac:chgData name="Raul Matsushita" userId="de7c31d34ed27a9c" providerId="LiveId" clId="{9A6F78BC-7A4E-49E7-BA90-F7BF8A67A6A6}" dt="2024-03-19T21:56:23.896" v="3290" actId="14826"/>
          <ac:picMkLst>
            <pc:docMk/>
            <pc:sldMk cId="3512095792" sldId="285"/>
            <ac:picMk id="17" creationId="{6990CB7A-6D89-7148-C647-00F6E0FA52CB}"/>
          </ac:picMkLst>
        </pc:picChg>
      </pc:sldChg>
      <pc:sldChg chg="del">
        <pc:chgData name="Raul Matsushita" userId="de7c31d34ed27a9c" providerId="LiveId" clId="{9A6F78BC-7A4E-49E7-BA90-F7BF8A67A6A6}" dt="2024-03-19T21:56:19.743" v="3289" actId="47"/>
        <pc:sldMkLst>
          <pc:docMk/>
          <pc:sldMk cId="837763350" sldId="287"/>
        </pc:sldMkLst>
      </pc:sldChg>
      <pc:sldChg chg="modSp mod ord">
        <pc:chgData name="Raul Matsushita" userId="de7c31d34ed27a9c" providerId="LiveId" clId="{9A6F78BC-7A4E-49E7-BA90-F7BF8A67A6A6}" dt="2024-03-19T22:16:40.773" v="4019"/>
        <pc:sldMkLst>
          <pc:docMk/>
          <pc:sldMk cId="1910733529" sldId="288"/>
        </pc:sldMkLst>
        <pc:spChg chg="mod">
          <ac:chgData name="Raul Matsushita" userId="de7c31d34ed27a9c" providerId="LiveId" clId="{9A6F78BC-7A4E-49E7-BA90-F7BF8A67A6A6}" dt="2024-03-19T22:16:03.023" v="3995" actId="113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9A6F78BC-7A4E-49E7-BA90-F7BF8A67A6A6}" dt="2024-03-19T19:34:07.950" v="209" actId="1076"/>
        <pc:sldMkLst>
          <pc:docMk/>
          <pc:sldMk cId="3224931540" sldId="289"/>
        </pc:sldMkLst>
        <pc:spChg chg="mod">
          <ac:chgData name="Raul Matsushita" userId="de7c31d34ed27a9c" providerId="LiveId" clId="{9A6F78BC-7A4E-49E7-BA90-F7BF8A67A6A6}" dt="2024-03-19T19:34:07.950" v="209" actId="1076"/>
          <ac:spMkLst>
            <pc:docMk/>
            <pc:sldMk cId="3224931540" sldId="289"/>
            <ac:spMk id="7" creationId="{50180D99-4BCA-9611-2397-F91BC3B6EC15}"/>
          </ac:spMkLst>
        </pc:spChg>
        <pc:spChg chg="del">
          <ac:chgData name="Raul Matsushita" userId="de7c31d34ed27a9c" providerId="LiveId" clId="{9A6F78BC-7A4E-49E7-BA90-F7BF8A67A6A6}" dt="2024-03-19T19:29:45.561" v="125" actId="478"/>
          <ac:spMkLst>
            <pc:docMk/>
            <pc:sldMk cId="3224931540" sldId="289"/>
            <ac:spMk id="18" creationId="{537A4E45-BF02-0142-8633-DCEEB9CD6D8A}"/>
          </ac:spMkLst>
        </pc:spChg>
        <pc:picChg chg="mod">
          <ac:chgData name="Raul Matsushita" userId="de7c31d34ed27a9c" providerId="LiveId" clId="{9A6F78BC-7A4E-49E7-BA90-F7BF8A67A6A6}" dt="2024-03-19T19:32:15.742" v="187" actId="14826"/>
          <ac:picMkLst>
            <pc:docMk/>
            <pc:sldMk cId="3224931540" sldId="28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32:10.043" v="186" actId="14826"/>
        <pc:sldMkLst>
          <pc:docMk/>
          <pc:sldMk cId="4117128426" sldId="290"/>
        </pc:sldMkLst>
        <pc:picChg chg="mod">
          <ac:chgData name="Raul Matsushita" userId="de7c31d34ed27a9c" providerId="LiveId" clId="{9A6F78BC-7A4E-49E7-BA90-F7BF8A67A6A6}" dt="2024-03-19T19:32:10.043" v="186" actId="14826"/>
          <ac:picMkLst>
            <pc:docMk/>
            <pc:sldMk cId="4117128426" sldId="290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19:59:07.966" v="638" actId="207"/>
        <pc:sldMkLst>
          <pc:docMk/>
          <pc:sldMk cId="72051154" sldId="291"/>
        </pc:sldMkLst>
        <pc:spChg chg="mod">
          <ac:chgData name="Raul Matsushita" userId="de7c31d34ed27a9c" providerId="LiveId" clId="{9A6F78BC-7A4E-49E7-BA90-F7BF8A67A6A6}" dt="2024-03-19T19:59:07.966" v="638" actId="207"/>
          <ac:spMkLst>
            <pc:docMk/>
            <pc:sldMk cId="72051154" sldId="291"/>
            <ac:spMk id="8" creationId="{0EFDAF35-3A41-A398-D36C-6E17BA866C3B}"/>
          </ac:spMkLst>
        </pc:spChg>
      </pc:sldChg>
      <pc:sldChg chg="addSp delSp modSp add mod ord">
        <pc:chgData name="Raul Matsushita" userId="de7c31d34ed27a9c" providerId="LiveId" clId="{9A6F78BC-7A4E-49E7-BA90-F7BF8A67A6A6}" dt="2024-03-25T13:31:49.029" v="4125" actId="1076"/>
        <pc:sldMkLst>
          <pc:docMk/>
          <pc:sldMk cId="299735504" sldId="292"/>
        </pc:sldMkLst>
        <pc:spChg chg="mod">
          <ac:chgData name="Raul Matsushita" userId="de7c31d34ed27a9c" providerId="LiveId" clId="{9A6F78BC-7A4E-49E7-BA90-F7BF8A67A6A6}" dt="2024-03-19T20:01:08.533" v="690" actId="20577"/>
          <ac:spMkLst>
            <pc:docMk/>
            <pc:sldMk cId="299735504" sldId="292"/>
            <ac:spMk id="7" creationId="{8461ABA4-74E6-93B5-C0CC-22847757AD70}"/>
          </ac:spMkLst>
        </pc:spChg>
        <pc:spChg chg="mod">
          <ac:chgData name="Raul Matsushita" userId="de7c31d34ed27a9c" providerId="LiveId" clId="{9A6F78BC-7A4E-49E7-BA90-F7BF8A67A6A6}" dt="2024-03-19T20:03:22.138" v="745" actId="1076"/>
          <ac:spMkLst>
            <pc:docMk/>
            <pc:sldMk cId="299735504" sldId="292"/>
            <ac:spMk id="8" creationId="{EABC568C-E9EB-9162-EFB5-E59571226001}"/>
          </ac:spMkLst>
        </pc:spChg>
        <pc:spChg chg="add mod">
          <ac:chgData name="Raul Matsushita" userId="de7c31d34ed27a9c" providerId="LiveId" clId="{9A6F78BC-7A4E-49E7-BA90-F7BF8A67A6A6}" dt="2024-03-25T13:31:42.172" v="4123" actId="1076"/>
          <ac:spMkLst>
            <pc:docMk/>
            <pc:sldMk cId="299735504" sldId="292"/>
            <ac:spMk id="9" creationId="{E30BDD53-25D9-1F5A-B780-B2879CBA9EA0}"/>
          </ac:spMkLst>
        </pc:spChg>
        <pc:spChg chg="del">
          <ac:chgData name="Raul Matsushita" userId="de7c31d34ed27a9c" providerId="LiveId" clId="{9A6F78BC-7A4E-49E7-BA90-F7BF8A67A6A6}" dt="2024-03-19T19:59:23.736" v="640" actId="478"/>
          <ac:spMkLst>
            <pc:docMk/>
            <pc:sldMk cId="299735504" sldId="292"/>
            <ac:spMk id="10" creationId="{6546CA38-A824-3A35-5063-C518D6388053}"/>
          </ac:spMkLst>
        </pc:spChg>
        <pc:spChg chg="del">
          <ac:chgData name="Raul Matsushita" userId="de7c31d34ed27a9c" providerId="LiveId" clId="{9A6F78BC-7A4E-49E7-BA90-F7BF8A67A6A6}" dt="2024-03-19T19:59:25.714" v="641" actId="478"/>
          <ac:spMkLst>
            <pc:docMk/>
            <pc:sldMk cId="299735504" sldId="292"/>
            <ac:spMk id="11" creationId="{B655FF20-7DE5-A030-49E4-F23AA73FC4FA}"/>
          </ac:spMkLst>
        </pc:spChg>
        <pc:spChg chg="add mod">
          <ac:chgData name="Raul Matsushita" userId="de7c31d34ed27a9c" providerId="LiveId" clId="{9A6F78BC-7A4E-49E7-BA90-F7BF8A67A6A6}" dt="2024-03-25T13:31:44.682" v="4124" actId="1076"/>
          <ac:spMkLst>
            <pc:docMk/>
            <pc:sldMk cId="299735504" sldId="292"/>
            <ac:spMk id="12" creationId="{1B8D0F34-3382-E7BF-B8BA-C5F35AAD8322}"/>
          </ac:spMkLst>
        </pc:spChg>
        <pc:spChg chg="add mod">
          <ac:chgData name="Raul Matsushita" userId="de7c31d34ed27a9c" providerId="LiveId" clId="{9A6F78BC-7A4E-49E7-BA90-F7BF8A67A6A6}" dt="2024-03-25T13:31:49.029" v="4125" actId="1076"/>
          <ac:spMkLst>
            <pc:docMk/>
            <pc:sldMk cId="299735504" sldId="292"/>
            <ac:spMk id="13" creationId="{3229302C-6A8E-9C1A-74A3-7567D91EF4B0}"/>
          </ac:spMkLst>
        </pc:spChg>
        <pc:spChg chg="del">
          <ac:chgData name="Raul Matsushita" userId="de7c31d34ed27a9c" providerId="LiveId" clId="{9A6F78BC-7A4E-49E7-BA90-F7BF8A67A6A6}" dt="2024-03-19T19:59:30.476" v="642" actId="478"/>
          <ac:spMkLst>
            <pc:docMk/>
            <pc:sldMk cId="299735504" sldId="292"/>
            <ac:spMk id="14" creationId="{4AD4A315-74E6-BD0F-13B3-BBD4E92DB7C3}"/>
          </ac:spMkLst>
        </pc:spChg>
        <pc:spChg chg="mod">
          <ac:chgData name="Raul Matsushita" userId="de7c31d34ed27a9c" providerId="LiveId" clId="{9A6F78BC-7A4E-49E7-BA90-F7BF8A67A6A6}" dt="2024-03-19T20:03:36.977" v="748" actId="1076"/>
          <ac:spMkLst>
            <pc:docMk/>
            <pc:sldMk cId="299735504" sldId="292"/>
            <ac:spMk id="16" creationId="{AA6BB161-F557-5BE2-8310-7D0912EDEC0A}"/>
          </ac:spMkLst>
        </pc:spChg>
        <pc:spChg chg="del">
          <ac:chgData name="Raul Matsushita" userId="de7c31d34ed27a9c" providerId="LiveId" clId="{9A6F78BC-7A4E-49E7-BA90-F7BF8A67A6A6}" dt="2024-03-19T19:59:21.928" v="639" actId="478"/>
          <ac:spMkLst>
            <pc:docMk/>
            <pc:sldMk cId="299735504" sldId="292"/>
            <ac:spMk id="18" creationId="{636D9D14-1466-8026-8FB0-E9521C0EAF1B}"/>
          </ac:spMkLst>
        </pc:spChg>
      </pc:sldChg>
      <pc:sldChg chg="addSp delSp modSp add mod">
        <pc:chgData name="Raul Matsushita" userId="de7c31d34ed27a9c" providerId="LiveId" clId="{9A6F78BC-7A4E-49E7-BA90-F7BF8A67A6A6}" dt="2024-03-19T20:16:39.511" v="1323" actId="478"/>
        <pc:sldMkLst>
          <pc:docMk/>
          <pc:sldMk cId="670328455" sldId="293"/>
        </pc:sldMkLst>
        <pc:spChg chg="del">
          <ac:chgData name="Raul Matsushita" userId="de7c31d34ed27a9c" providerId="LiveId" clId="{9A6F78BC-7A4E-49E7-BA90-F7BF8A67A6A6}" dt="2024-03-19T20:13:39.253" v="1057" actId="478"/>
          <ac:spMkLst>
            <pc:docMk/>
            <pc:sldMk cId="670328455" sldId="293"/>
            <ac:spMk id="9" creationId="{E30BDD53-25D9-1F5A-B780-B2879CBA9EA0}"/>
          </ac:spMkLst>
        </pc:spChg>
        <pc:spChg chg="mod">
          <ac:chgData name="Raul Matsushita" userId="de7c31d34ed27a9c" providerId="LiveId" clId="{9A6F78BC-7A4E-49E7-BA90-F7BF8A67A6A6}" dt="2024-03-19T20:15:08.629" v="1218" actId="20577"/>
          <ac:spMkLst>
            <pc:docMk/>
            <pc:sldMk cId="670328455" sldId="293"/>
            <ac:spMk id="12" creationId="{1B8D0F34-3382-E7BF-B8BA-C5F35AAD8322}"/>
          </ac:spMkLst>
        </pc:spChg>
        <pc:spChg chg="add del mod">
          <ac:chgData name="Raul Matsushita" userId="de7c31d34ed27a9c" providerId="LiveId" clId="{9A6F78BC-7A4E-49E7-BA90-F7BF8A67A6A6}" dt="2024-03-19T20:16:39.511" v="1323" actId="478"/>
          <ac:spMkLst>
            <pc:docMk/>
            <pc:sldMk cId="670328455" sldId="293"/>
            <ac:spMk id="13" creationId="{3229302C-6A8E-9C1A-74A3-7567D91EF4B0}"/>
          </ac:spMkLst>
        </pc:spChg>
      </pc:sldChg>
      <pc:sldChg chg="modSp add mod">
        <pc:chgData name="Raul Matsushita" userId="de7c31d34ed27a9c" providerId="LiveId" clId="{9A6F78BC-7A4E-49E7-BA90-F7BF8A67A6A6}" dt="2024-03-19T20:18:13.365" v="1398" actId="14100"/>
        <pc:sldMkLst>
          <pc:docMk/>
          <pc:sldMk cId="3508310342" sldId="294"/>
        </pc:sldMkLst>
        <pc:spChg chg="mod">
          <ac:chgData name="Raul Matsushita" userId="de7c31d34ed27a9c" providerId="LiveId" clId="{9A6F78BC-7A4E-49E7-BA90-F7BF8A67A6A6}" dt="2024-03-19T20:18:13.365" v="1398" actId="14100"/>
          <ac:spMkLst>
            <pc:docMk/>
            <pc:sldMk cId="3508310342" sldId="294"/>
            <ac:spMk id="13" creationId="{3229302C-6A8E-9C1A-74A3-7567D91EF4B0}"/>
          </ac:spMkLst>
        </pc:spChg>
      </pc:sldChg>
      <pc:sldChg chg="addSp delSp modSp add del mod">
        <pc:chgData name="Raul Matsushita" userId="de7c31d34ed27a9c" providerId="LiveId" clId="{9A6F78BC-7A4E-49E7-BA90-F7BF8A67A6A6}" dt="2024-03-19T20:19:58.657" v="1430" actId="2696"/>
        <pc:sldMkLst>
          <pc:docMk/>
          <pc:sldMk cId="789328790" sldId="295"/>
        </pc:sldMkLst>
        <pc:spChg chg="add del">
          <ac:chgData name="Raul Matsushita" userId="de7c31d34ed27a9c" providerId="LiveId" clId="{9A6F78BC-7A4E-49E7-BA90-F7BF8A67A6A6}" dt="2024-03-19T20:18:52.605" v="1402" actId="478"/>
          <ac:spMkLst>
            <pc:docMk/>
            <pc:sldMk cId="789328790" sldId="295"/>
            <ac:spMk id="9" creationId="{F521ADE4-E41C-8502-5D90-7401BDC7F43D}"/>
          </ac:spMkLst>
        </pc:spChg>
        <pc:spChg chg="add del mod">
          <ac:chgData name="Raul Matsushita" userId="de7c31d34ed27a9c" providerId="LiveId" clId="{9A6F78BC-7A4E-49E7-BA90-F7BF8A67A6A6}" dt="2024-03-19T20:19:27.228" v="1428" actId="478"/>
          <ac:spMkLst>
            <pc:docMk/>
            <pc:sldMk cId="789328790" sldId="295"/>
            <ac:spMk id="10" creationId="{38F4C6C7-979F-01B1-9528-BD4C40C8E1BE}"/>
          </ac:spMkLst>
        </pc:spChg>
        <pc:spChg chg="add del mod">
          <ac:chgData name="Raul Matsushita" userId="de7c31d34ed27a9c" providerId="LiveId" clId="{9A6F78BC-7A4E-49E7-BA90-F7BF8A67A6A6}" dt="2024-03-19T20:19:29.990" v="1429" actId="478"/>
          <ac:spMkLst>
            <pc:docMk/>
            <pc:sldMk cId="789328790" sldId="295"/>
            <ac:spMk id="11" creationId="{68D8299C-D17E-6EA6-9C3F-917BAB0A9400}"/>
          </ac:spMkLst>
        </pc:spChg>
      </pc:sldChg>
      <pc:sldChg chg="modSp add mod">
        <pc:chgData name="Raul Matsushita" userId="de7c31d34ed27a9c" providerId="LiveId" clId="{9A6F78BC-7A4E-49E7-BA90-F7BF8A67A6A6}" dt="2024-03-19T20:20:06.142" v="1431" actId="1076"/>
        <pc:sldMkLst>
          <pc:docMk/>
          <pc:sldMk cId="1182410623" sldId="296"/>
        </pc:sldMkLst>
        <pc:spChg chg="mod">
          <ac:chgData name="Raul Matsushita" userId="de7c31d34ed27a9c" providerId="LiveId" clId="{9A6F78BC-7A4E-49E7-BA90-F7BF8A67A6A6}" dt="2024-03-19T20:20:06.142" v="1431" actId="1076"/>
          <ac:spMkLst>
            <pc:docMk/>
            <pc:sldMk cId="1182410623" sldId="296"/>
            <ac:spMk id="9" creationId="{F521ADE4-E41C-8502-5D90-7401BDC7F43D}"/>
          </ac:spMkLst>
        </pc:spChg>
      </pc:sldChg>
      <pc:sldChg chg="delSp modSp add mod">
        <pc:chgData name="Raul Matsushita" userId="de7c31d34ed27a9c" providerId="LiveId" clId="{9A6F78BC-7A4E-49E7-BA90-F7BF8A67A6A6}" dt="2024-03-19T20:22:15.488" v="1572" actId="20577"/>
        <pc:sldMkLst>
          <pc:docMk/>
          <pc:sldMk cId="1633850792" sldId="297"/>
        </pc:sldMkLst>
        <pc:spChg chg="del">
          <ac:chgData name="Raul Matsushita" userId="de7c31d34ed27a9c" providerId="LiveId" clId="{9A6F78BC-7A4E-49E7-BA90-F7BF8A67A6A6}" dt="2024-03-19T20:21:14.112" v="1503" actId="478"/>
          <ac:spMkLst>
            <pc:docMk/>
            <pc:sldMk cId="1633850792" sldId="297"/>
            <ac:spMk id="9" creationId="{F521ADE4-E41C-8502-5D90-7401BDC7F43D}"/>
          </ac:spMkLst>
        </pc:spChg>
        <pc:spChg chg="mod">
          <ac:chgData name="Raul Matsushita" userId="de7c31d34ed27a9c" providerId="LiveId" clId="{9A6F78BC-7A4E-49E7-BA90-F7BF8A67A6A6}" dt="2024-03-19T20:22:15.488" v="1572" actId="20577"/>
          <ac:spMkLst>
            <pc:docMk/>
            <pc:sldMk cId="1633850792" sldId="297"/>
            <ac:spMk id="12" creationId="{1B8D0F34-3382-E7BF-B8BA-C5F35AAD8322}"/>
          </ac:spMkLst>
        </pc:spChg>
        <pc:spChg chg="del">
          <ac:chgData name="Raul Matsushita" userId="de7c31d34ed27a9c" providerId="LiveId" clId="{9A6F78BC-7A4E-49E7-BA90-F7BF8A67A6A6}" dt="2024-03-19T20:21:12.994" v="1502" actId="478"/>
          <ac:spMkLst>
            <pc:docMk/>
            <pc:sldMk cId="1633850792" sldId="297"/>
            <ac:spMk id="13" creationId="{3229302C-6A8E-9C1A-74A3-7567D91EF4B0}"/>
          </ac:spMkLst>
        </pc:spChg>
        <pc:spChg chg="mod">
          <ac:chgData name="Raul Matsushita" userId="de7c31d34ed27a9c" providerId="LiveId" clId="{9A6F78BC-7A4E-49E7-BA90-F7BF8A67A6A6}" dt="2024-03-19T20:20:47.304" v="1472" actId="1076"/>
          <ac:spMkLst>
            <pc:docMk/>
            <pc:sldMk cId="1633850792" sldId="297"/>
            <ac:spMk id="16" creationId="{AA6BB161-F557-5BE2-8310-7D0912EDEC0A}"/>
          </ac:spMkLst>
        </pc:spChg>
      </pc:sldChg>
      <pc:sldChg chg="delSp add mod ord">
        <pc:chgData name="Raul Matsushita" userId="de7c31d34ed27a9c" providerId="LiveId" clId="{9A6F78BC-7A4E-49E7-BA90-F7BF8A67A6A6}" dt="2024-03-19T20:21:38.658" v="1509" actId="478"/>
        <pc:sldMkLst>
          <pc:docMk/>
          <pc:sldMk cId="1382906228" sldId="298"/>
        </pc:sldMkLst>
        <pc:spChg chg="del">
          <ac:chgData name="Raul Matsushita" userId="de7c31d34ed27a9c" providerId="LiveId" clId="{9A6F78BC-7A4E-49E7-BA90-F7BF8A67A6A6}" dt="2024-03-19T20:21:38.658" v="1509" actId="478"/>
          <ac:spMkLst>
            <pc:docMk/>
            <pc:sldMk cId="1382906228" sldId="298"/>
            <ac:spMk id="8" creationId="{0EFDAF35-3A41-A398-D36C-6E17BA866C3B}"/>
          </ac:spMkLst>
        </pc:spChg>
      </pc:sldChg>
      <pc:sldChg chg="modSp add mod">
        <pc:chgData name="Raul Matsushita" userId="de7c31d34ed27a9c" providerId="LiveId" clId="{9A6F78BC-7A4E-49E7-BA90-F7BF8A67A6A6}" dt="2024-03-19T20:31:06.818" v="1574" actId="14826"/>
        <pc:sldMkLst>
          <pc:docMk/>
          <pc:sldMk cId="1107815732" sldId="299"/>
        </pc:sldMkLst>
        <pc:picChg chg="mod">
          <ac:chgData name="Raul Matsushita" userId="de7c31d34ed27a9c" providerId="LiveId" clId="{9A6F78BC-7A4E-49E7-BA90-F7BF8A67A6A6}" dt="2024-03-19T20:31:06.818" v="1574" actId="14826"/>
          <ac:picMkLst>
            <pc:docMk/>
            <pc:sldMk cId="1107815732" sldId="299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34:33.379" v="1576" actId="14826"/>
        <pc:sldMkLst>
          <pc:docMk/>
          <pc:sldMk cId="312868548" sldId="300"/>
        </pc:sldMkLst>
        <pc:picChg chg="mod">
          <ac:chgData name="Raul Matsushita" userId="de7c31d34ed27a9c" providerId="LiveId" clId="{9A6F78BC-7A4E-49E7-BA90-F7BF8A67A6A6}" dt="2024-03-19T20:34:33.379" v="1576" actId="14826"/>
          <ac:picMkLst>
            <pc:docMk/>
            <pc:sldMk cId="312868548" sldId="300"/>
            <ac:picMk id="17" creationId="{6990CB7A-6D89-7148-C647-00F6E0FA52CB}"/>
          </ac:picMkLst>
        </pc:picChg>
      </pc:sldChg>
      <pc:sldChg chg="addSp delSp modSp add mod">
        <pc:chgData name="Raul Matsushita" userId="de7c31d34ed27a9c" providerId="LiveId" clId="{9A6F78BC-7A4E-49E7-BA90-F7BF8A67A6A6}" dt="2024-03-19T20:47:15.005" v="1810" actId="14100"/>
        <pc:sldMkLst>
          <pc:docMk/>
          <pc:sldMk cId="1111060100" sldId="301"/>
        </pc:sldMkLst>
        <pc:spChg chg="add mod">
          <ac:chgData name="Raul Matsushita" userId="de7c31d34ed27a9c" providerId="LiveId" clId="{9A6F78BC-7A4E-49E7-BA90-F7BF8A67A6A6}" dt="2024-03-19T20:47:15.005" v="1810" actId="14100"/>
          <ac:spMkLst>
            <pc:docMk/>
            <pc:sldMk cId="1111060100" sldId="301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0:39:11.985" v="1578" actId="14826"/>
          <ac:picMkLst>
            <pc:docMk/>
            <pc:sldMk cId="1111060100" sldId="301"/>
            <ac:picMk id="17" creationId="{6990CB7A-6D89-7148-C647-00F6E0FA52CB}"/>
          </ac:picMkLst>
        </pc:picChg>
        <pc:cxnChg chg="add del mod">
          <ac:chgData name="Raul Matsushita" userId="de7c31d34ed27a9c" providerId="LiveId" clId="{9A6F78BC-7A4E-49E7-BA90-F7BF8A67A6A6}" dt="2024-03-19T20:42:37.445" v="1674" actId="478"/>
          <ac:cxnSpMkLst>
            <pc:docMk/>
            <pc:sldMk cId="1111060100" sldId="301"/>
            <ac:cxnSpMk id="9" creationId="{40A28907-F7B7-4C5F-A14D-A9B6ABB6C082}"/>
          </ac:cxnSpMkLst>
        </pc:cxnChg>
      </pc:sldChg>
      <pc:sldChg chg="modSp add mod">
        <pc:chgData name="Raul Matsushita" userId="de7c31d34ed27a9c" providerId="LiveId" clId="{9A6F78BC-7A4E-49E7-BA90-F7BF8A67A6A6}" dt="2024-03-19T20:47:20.911" v="1811" actId="14100"/>
        <pc:sldMkLst>
          <pc:docMk/>
          <pc:sldMk cId="3326912077" sldId="302"/>
        </pc:sldMkLst>
        <pc:spChg chg="mod">
          <ac:chgData name="Raul Matsushita" userId="de7c31d34ed27a9c" providerId="LiveId" clId="{9A6F78BC-7A4E-49E7-BA90-F7BF8A67A6A6}" dt="2024-03-19T20:47:20.911" v="1811" actId="14100"/>
          <ac:spMkLst>
            <pc:docMk/>
            <pc:sldMk cId="3326912077" sldId="302"/>
            <ac:spMk id="7" creationId="{394EF786-F712-0EAA-BD2A-32EA4D7890E8}"/>
          </ac:spMkLst>
        </pc:spChg>
      </pc:sldChg>
      <pc:sldChg chg="addSp delSp modSp add mod">
        <pc:chgData name="Raul Matsushita" userId="de7c31d34ed27a9c" providerId="LiveId" clId="{9A6F78BC-7A4E-49E7-BA90-F7BF8A67A6A6}" dt="2024-03-19T20:58:51.209" v="1856" actId="20577"/>
        <pc:sldMkLst>
          <pc:docMk/>
          <pc:sldMk cId="3238208665" sldId="303"/>
        </pc:sldMkLst>
        <pc:spChg chg="del mod">
          <ac:chgData name="Raul Matsushita" userId="de7c31d34ed27a9c" providerId="LiveId" clId="{9A6F78BC-7A4E-49E7-BA90-F7BF8A67A6A6}" dt="2024-03-19T20:49:14.673" v="1825" actId="478"/>
          <ac:spMkLst>
            <pc:docMk/>
            <pc:sldMk cId="3238208665" sldId="303"/>
            <ac:spMk id="7" creationId="{394EF786-F712-0EAA-BD2A-32EA4D7890E8}"/>
          </ac:spMkLst>
        </pc:spChg>
        <pc:spChg chg="add mod">
          <ac:chgData name="Raul Matsushita" userId="de7c31d34ed27a9c" providerId="LiveId" clId="{9A6F78BC-7A4E-49E7-BA90-F7BF8A67A6A6}" dt="2024-03-19T20:58:51.209" v="1856" actId="20577"/>
          <ac:spMkLst>
            <pc:docMk/>
            <pc:sldMk cId="3238208665" sldId="303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0:58:25.099" v="1831" actId="14826"/>
          <ac:picMkLst>
            <pc:docMk/>
            <pc:sldMk cId="3238208665" sldId="303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19T20:48:41.064" v="1823" actId="20577"/>
        <pc:sldMkLst>
          <pc:docMk/>
          <pc:sldMk cId="1378727320" sldId="304"/>
        </pc:sldMkLst>
        <pc:spChg chg="mod">
          <ac:chgData name="Raul Matsushita" userId="de7c31d34ed27a9c" providerId="LiveId" clId="{9A6F78BC-7A4E-49E7-BA90-F7BF8A67A6A6}" dt="2024-03-19T20:48:41.064" v="1823" actId="20577"/>
          <ac:spMkLst>
            <pc:docMk/>
            <pc:sldMk cId="1378727320" sldId="304"/>
            <ac:spMk id="7" creationId="{394EF786-F712-0EAA-BD2A-32EA4D7890E8}"/>
          </ac:spMkLst>
        </pc:spChg>
      </pc:sldChg>
      <pc:sldChg chg="add ord">
        <pc:chgData name="Raul Matsushita" userId="de7c31d34ed27a9c" providerId="LiveId" clId="{9A6F78BC-7A4E-49E7-BA90-F7BF8A67A6A6}" dt="2024-03-19T20:49:30.754" v="1830"/>
        <pc:sldMkLst>
          <pc:docMk/>
          <pc:sldMk cId="4024992346" sldId="305"/>
        </pc:sldMkLst>
      </pc:sldChg>
      <pc:sldChg chg="modSp add mod ord">
        <pc:chgData name="Raul Matsushita" userId="de7c31d34ed27a9c" providerId="LiveId" clId="{9A6F78BC-7A4E-49E7-BA90-F7BF8A67A6A6}" dt="2024-03-19T21:34:12.549" v="2176" actId="20577"/>
        <pc:sldMkLst>
          <pc:docMk/>
          <pc:sldMk cId="1523594889" sldId="306"/>
        </pc:sldMkLst>
        <pc:spChg chg="mod">
          <ac:chgData name="Raul Matsushita" userId="de7c31d34ed27a9c" providerId="LiveId" clId="{9A6F78BC-7A4E-49E7-BA90-F7BF8A67A6A6}" dt="2024-03-19T21:34:12.549" v="2176" actId="20577"/>
          <ac:spMkLst>
            <pc:docMk/>
            <pc:sldMk cId="1523594889" sldId="306"/>
            <ac:spMk id="7" creationId="{394EF786-F712-0EAA-BD2A-32EA4D7890E8}"/>
          </ac:spMkLst>
        </pc:spChg>
        <pc:picChg chg="mod">
          <ac:chgData name="Raul Matsushita" userId="de7c31d34ed27a9c" providerId="LiveId" clId="{9A6F78BC-7A4E-49E7-BA90-F7BF8A67A6A6}" dt="2024-03-19T21:33:22.416" v="2148" actId="14826"/>
          <ac:picMkLst>
            <pc:docMk/>
            <pc:sldMk cId="1523594889" sldId="306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29:53.226" v="2147" actId="20577"/>
        <pc:sldMkLst>
          <pc:docMk/>
          <pc:sldMk cId="1418701950" sldId="307"/>
        </pc:sldMkLst>
        <pc:spChg chg="mod">
          <ac:chgData name="Raul Matsushita" userId="de7c31d34ed27a9c" providerId="LiveId" clId="{9A6F78BC-7A4E-49E7-BA90-F7BF8A67A6A6}" dt="2024-03-19T21:29:53.226" v="2147" actId="20577"/>
          <ac:spMkLst>
            <pc:docMk/>
            <pc:sldMk cId="1418701950" sldId="307"/>
            <ac:spMk id="8" creationId="{3A9662E4-4013-3030-1A63-74B0464DBE31}"/>
          </ac:spMkLst>
        </pc:spChg>
        <pc:picChg chg="mod">
          <ac:chgData name="Raul Matsushita" userId="de7c31d34ed27a9c" providerId="LiveId" clId="{9A6F78BC-7A4E-49E7-BA90-F7BF8A67A6A6}" dt="2024-03-19T21:29:40.766" v="2137" actId="14826"/>
          <ac:picMkLst>
            <pc:docMk/>
            <pc:sldMk cId="1418701950" sldId="307"/>
            <ac:picMk id="17" creationId="{6990CB7A-6D89-7148-C647-00F6E0FA52CB}"/>
          </ac:picMkLst>
        </pc:picChg>
      </pc:sldChg>
      <pc:sldChg chg="modSp add mod ord">
        <pc:chgData name="Raul Matsushita" userId="de7c31d34ed27a9c" providerId="LiveId" clId="{9A6F78BC-7A4E-49E7-BA90-F7BF8A67A6A6}" dt="2024-03-19T21:37:17.404" v="2189" actId="207"/>
        <pc:sldMkLst>
          <pc:docMk/>
          <pc:sldMk cId="3069973615" sldId="308"/>
        </pc:sldMkLst>
        <pc:spChg chg="mod">
          <ac:chgData name="Raul Matsushita" userId="de7c31d34ed27a9c" providerId="LiveId" clId="{9A6F78BC-7A4E-49E7-BA90-F7BF8A67A6A6}" dt="2024-03-19T21:37:17.404" v="2189" actId="207"/>
          <ac:spMkLst>
            <pc:docMk/>
            <pc:sldMk cId="3069973615" sldId="308"/>
            <ac:spMk id="8" creationId="{832D7A4C-5348-D891-A624-1C8C82CA0BA8}"/>
          </ac:spMkLst>
        </pc:spChg>
        <pc:picChg chg="mod">
          <ac:chgData name="Raul Matsushita" userId="de7c31d34ed27a9c" providerId="LiveId" clId="{9A6F78BC-7A4E-49E7-BA90-F7BF8A67A6A6}" dt="2024-03-19T21:35:32.835" v="2180" actId="14826"/>
          <ac:picMkLst>
            <pc:docMk/>
            <pc:sldMk cId="3069973615" sldId="308"/>
            <ac:picMk id="17" creationId="{6990CB7A-6D89-7148-C647-00F6E0FA52CB}"/>
          </ac:picMkLst>
        </pc:picChg>
      </pc:sldChg>
      <pc:sldChg chg="modSp add mod">
        <pc:chgData name="Raul Matsushita" userId="de7c31d34ed27a9c" providerId="LiveId" clId="{9A6F78BC-7A4E-49E7-BA90-F7BF8A67A6A6}" dt="2024-03-25T13:34:14.553" v="4199" actId="20577"/>
        <pc:sldMkLst>
          <pc:docMk/>
          <pc:sldMk cId="3877531957" sldId="309"/>
        </pc:sldMkLst>
        <pc:spChg chg="mod">
          <ac:chgData name="Raul Matsushita" userId="de7c31d34ed27a9c" providerId="LiveId" clId="{9A6F78BC-7A4E-49E7-BA90-F7BF8A67A6A6}" dt="2024-03-25T13:34:14.553" v="4199" actId="20577"/>
          <ac:spMkLst>
            <pc:docMk/>
            <pc:sldMk cId="3877531957" sldId="309"/>
            <ac:spMk id="9" creationId="{3D0E62CD-D18A-DFB1-F156-199074277F6A}"/>
          </ac:spMkLst>
        </pc:spChg>
      </pc:sldChg>
      <pc:sldChg chg="modSp add mod">
        <pc:chgData name="Raul Matsushita" userId="de7c31d34ed27a9c" providerId="LiveId" clId="{9A6F78BC-7A4E-49E7-BA90-F7BF8A67A6A6}" dt="2024-03-19T21:50:20.199" v="3287"/>
        <pc:sldMkLst>
          <pc:docMk/>
          <pc:sldMk cId="3127696709" sldId="310"/>
        </pc:sldMkLst>
        <pc:spChg chg="mod">
          <ac:chgData name="Raul Matsushita" userId="de7c31d34ed27a9c" providerId="LiveId" clId="{9A6F78BC-7A4E-49E7-BA90-F7BF8A67A6A6}" dt="2024-03-19T21:50:20.199" v="3287"/>
          <ac:spMkLst>
            <pc:docMk/>
            <pc:sldMk cId="3127696709" sldId="310"/>
            <ac:spMk id="9" creationId="{3D0E62CD-D18A-DFB1-F156-199074277F6A}"/>
          </ac:spMkLst>
        </pc:spChg>
      </pc:sldChg>
      <pc:sldChg chg="modSp add mod ord">
        <pc:chgData name="Raul Matsushita" userId="de7c31d34ed27a9c" providerId="LiveId" clId="{9A6F78BC-7A4E-49E7-BA90-F7BF8A67A6A6}" dt="2024-03-25T14:47:06.592" v="4280" actId="16959"/>
        <pc:sldMkLst>
          <pc:docMk/>
          <pc:sldMk cId="2796248348" sldId="311"/>
        </pc:sldMkLst>
        <pc:spChg chg="mod">
          <ac:chgData name="Raul Matsushita" userId="de7c31d34ed27a9c" providerId="LiveId" clId="{9A6F78BC-7A4E-49E7-BA90-F7BF8A67A6A6}" dt="2024-03-25T14:47:06.592" v="4280" actId="16959"/>
          <ac:spMkLst>
            <pc:docMk/>
            <pc:sldMk cId="2796248348" sldId="311"/>
            <ac:spMk id="3" creationId="{184701DA-832C-3CBF-3F10-C40EB705CF3F}"/>
          </ac:spMkLst>
        </pc:spChg>
      </pc:sldChg>
      <pc:sldChg chg="addSp modSp add mod ord">
        <pc:chgData name="Raul Matsushita" userId="de7c31d34ed27a9c" providerId="LiveId" clId="{9A6F78BC-7A4E-49E7-BA90-F7BF8A67A6A6}" dt="2024-03-25T18:09:57.124" v="4454" actId="20577"/>
        <pc:sldMkLst>
          <pc:docMk/>
          <pc:sldMk cId="2486353865" sldId="312"/>
        </pc:sldMkLst>
        <pc:spChg chg="add mod">
          <ac:chgData name="Raul Matsushita" userId="de7c31d34ed27a9c" providerId="LiveId" clId="{9A6F78BC-7A4E-49E7-BA90-F7BF8A67A6A6}" dt="2024-03-25T18:09:24.559" v="4441" actId="1076"/>
          <ac:spMkLst>
            <pc:docMk/>
            <pc:sldMk cId="2486353865" sldId="312"/>
            <ac:spMk id="7" creationId="{9A474C77-8499-1F82-D261-041CF5F0842E}"/>
          </ac:spMkLst>
        </pc:spChg>
        <pc:spChg chg="add mod">
          <ac:chgData name="Raul Matsushita" userId="de7c31d34ed27a9c" providerId="LiveId" clId="{9A6F78BC-7A4E-49E7-BA90-F7BF8A67A6A6}" dt="2024-03-25T18:09:57.124" v="4454" actId="20577"/>
          <ac:spMkLst>
            <pc:docMk/>
            <pc:sldMk cId="2486353865" sldId="312"/>
            <ac:spMk id="8" creationId="{BC1849CD-C97E-B92A-7F7E-FB34045C347A}"/>
          </ac:spMkLst>
        </pc:spChg>
        <pc:picChg chg="mod">
          <ac:chgData name="Raul Matsushita" userId="de7c31d34ed27a9c" providerId="LiveId" clId="{9A6F78BC-7A4E-49E7-BA90-F7BF8A67A6A6}" dt="2024-03-25T18:06:46.811" v="4400" actId="14826"/>
          <ac:picMkLst>
            <pc:docMk/>
            <pc:sldMk cId="2486353865" sldId="312"/>
            <ac:picMk id="17" creationId="{6990CB7A-6D89-7148-C647-00F6E0FA52CB}"/>
          </ac:picMkLst>
        </pc:picChg>
      </pc:sldChg>
      <pc:sldChg chg="addSp modSp add mod ord">
        <pc:chgData name="Raul Matsushita" userId="de7c31d34ed27a9c" providerId="LiveId" clId="{9A6F78BC-7A4E-49E7-BA90-F7BF8A67A6A6}" dt="2024-03-25T15:16:07.967" v="4399" actId="20577"/>
        <pc:sldMkLst>
          <pc:docMk/>
          <pc:sldMk cId="2271538871" sldId="313"/>
        </pc:sldMkLst>
        <pc:spChg chg="mod">
          <ac:chgData name="Raul Matsushita" userId="de7c31d34ed27a9c" providerId="LiveId" clId="{9A6F78BC-7A4E-49E7-BA90-F7BF8A67A6A6}" dt="2024-03-25T15:15:31.685" v="4374" actId="20577"/>
          <ac:spMkLst>
            <pc:docMk/>
            <pc:sldMk cId="2271538871" sldId="313"/>
            <ac:spMk id="9" creationId="{E30BDD53-25D9-1F5A-B780-B2879CBA9EA0}"/>
          </ac:spMkLst>
        </pc:spChg>
        <pc:spChg chg="add mod">
          <ac:chgData name="Raul Matsushita" userId="de7c31d34ed27a9c" providerId="LiveId" clId="{9A6F78BC-7A4E-49E7-BA90-F7BF8A67A6A6}" dt="2024-03-25T15:16:07.967" v="4399" actId="20577"/>
          <ac:spMkLst>
            <pc:docMk/>
            <pc:sldMk cId="2271538871" sldId="313"/>
            <ac:spMk id="10" creationId="{5AE31A05-0135-98FC-D072-E89B19C0551A}"/>
          </ac:spMkLst>
        </pc:spChg>
        <pc:spChg chg="mod">
          <ac:chgData name="Raul Matsushita" userId="de7c31d34ed27a9c" providerId="LiveId" clId="{9A6F78BC-7A4E-49E7-BA90-F7BF8A67A6A6}" dt="2024-03-25T15:15:42.234" v="4382" actId="20577"/>
          <ac:spMkLst>
            <pc:docMk/>
            <pc:sldMk cId="2271538871" sldId="313"/>
            <ac:spMk id="12" creationId="{1B8D0F34-3382-E7BF-B8BA-C5F35AAD8322}"/>
          </ac:spMkLst>
        </pc:spChg>
        <pc:spChg chg="mod">
          <ac:chgData name="Raul Matsushita" userId="de7c31d34ed27a9c" providerId="LiveId" clId="{9A6F78BC-7A4E-49E7-BA90-F7BF8A67A6A6}" dt="2024-03-25T15:15:07.411" v="4349" actId="20577"/>
          <ac:spMkLst>
            <pc:docMk/>
            <pc:sldMk cId="2271538871" sldId="313"/>
            <ac:spMk id="16" creationId="{AA6BB161-F557-5BE2-8310-7D0912EDEC0A}"/>
          </ac:spMkLst>
        </pc:spChg>
      </pc:sldChg>
    </pc:docChg>
  </pc:docChgLst>
  <pc:docChgLst>
    <pc:chgData name="Raul Matsushita" userId="de7c31d34ed27a9c" providerId="LiveId" clId="{C24DE74A-CA61-4FE8-886B-ABBF37D0A982}"/>
    <pc:docChg chg="undo redo custSel addSld delSld modSld sldOrd">
      <pc:chgData name="Raul Matsushita" userId="de7c31d34ed27a9c" providerId="LiveId" clId="{C24DE74A-CA61-4FE8-886B-ABBF37D0A982}" dt="2024-05-08T20:20:48.503" v="3748" actId="1076"/>
      <pc:docMkLst>
        <pc:docMk/>
      </pc:docMkLst>
      <pc:sldChg chg="modSp mod">
        <pc:chgData name="Raul Matsushita" userId="de7c31d34ed27a9c" providerId="LiveId" clId="{C24DE74A-CA61-4FE8-886B-ABBF37D0A982}" dt="2024-05-08T14:37:09.941" v="3744" actId="20577"/>
        <pc:sldMkLst>
          <pc:docMk/>
          <pc:sldMk cId="2586058810" sldId="256"/>
        </pc:sldMkLst>
        <pc:spChg chg="mod">
          <ac:chgData name="Raul Matsushita" userId="de7c31d34ed27a9c" providerId="LiveId" clId="{C24DE74A-CA61-4FE8-886B-ABBF37D0A982}" dt="2024-05-08T14:37:09.941" v="3744" actId="20577"/>
          <ac:spMkLst>
            <pc:docMk/>
            <pc:sldMk cId="2586058810" sldId="256"/>
            <ac:spMk id="3" creationId="{0236A1B4-B8D1-4A72-8E20-0703F54BF1FE}"/>
          </ac:spMkLst>
        </pc:spChg>
      </pc:sldChg>
      <pc:sldChg chg="del">
        <pc:chgData name="Raul Matsushita" userId="de7c31d34ed27a9c" providerId="LiveId" clId="{C24DE74A-CA61-4FE8-886B-ABBF37D0A982}" dt="2024-05-08T10:39:37.526" v="49" actId="2696"/>
        <pc:sldMkLst>
          <pc:docMk/>
          <pc:sldMk cId="2862011183" sldId="268"/>
        </pc:sldMkLst>
      </pc:sldChg>
      <pc:sldChg chg="addSp delSp modSp mod">
        <pc:chgData name="Raul Matsushita" userId="de7c31d34ed27a9c" providerId="LiveId" clId="{C24DE74A-CA61-4FE8-886B-ABBF37D0A982}" dt="2024-05-08T13:20:14.932" v="1922" actId="1076"/>
        <pc:sldMkLst>
          <pc:docMk/>
          <pc:sldMk cId="3012727841" sldId="269"/>
        </pc:sldMkLst>
        <pc:spChg chg="mod">
          <ac:chgData name="Raul Matsushita" userId="de7c31d34ed27a9c" providerId="LiveId" clId="{C24DE74A-CA61-4FE8-886B-ABBF37D0A982}" dt="2024-05-08T10:41:00.654" v="144" actId="20577"/>
          <ac:spMkLst>
            <pc:docMk/>
            <pc:sldMk cId="3012727841" sldId="269"/>
            <ac:spMk id="2" creationId="{100B5D20-815D-D098-A5AD-681238943775}"/>
          </ac:spMkLst>
        </pc:spChg>
        <pc:spChg chg="add del mod">
          <ac:chgData name="Raul Matsushita" userId="de7c31d34ed27a9c" providerId="LiveId" clId="{C24DE74A-CA61-4FE8-886B-ABBF37D0A982}" dt="2024-05-08T10:42:19.972" v="153" actId="478"/>
          <ac:spMkLst>
            <pc:docMk/>
            <pc:sldMk cId="3012727841" sldId="269"/>
            <ac:spMk id="7" creationId="{ABEB9F27-40EF-F631-9E58-1362F4FDB66E}"/>
          </ac:spMkLst>
        </pc:spChg>
        <pc:picChg chg="add mod">
          <ac:chgData name="Raul Matsushita" userId="de7c31d34ed27a9c" providerId="LiveId" clId="{C24DE74A-CA61-4FE8-886B-ABBF37D0A982}" dt="2024-05-08T13:20:14.932" v="1922" actId="1076"/>
          <ac:picMkLst>
            <pc:docMk/>
            <pc:sldMk cId="3012727841" sldId="269"/>
            <ac:picMk id="9" creationId="{F657ED6E-9F8F-56DC-A232-EA3AF7A7BCE2}"/>
          </ac:picMkLst>
        </pc:picChg>
        <pc:picChg chg="mod ord">
          <ac:chgData name="Raul Matsushita" userId="de7c31d34ed27a9c" providerId="LiveId" clId="{C24DE74A-CA61-4FE8-886B-ABBF37D0A982}" dt="2024-05-08T10:54:08.071" v="163" actId="1076"/>
          <ac:picMkLst>
            <pc:docMk/>
            <pc:sldMk cId="3012727841" sldId="26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209635691" sldId="27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3182307395" sldId="27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054018855" sldId="27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146910257" sldId="27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625089859" sldId="28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71915177" sldId="28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30256739" sldId="28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12095792" sldId="28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933643378" sldId="286"/>
        </pc:sldMkLst>
      </pc:sldChg>
      <pc:sldChg chg="modSp mod">
        <pc:chgData name="Raul Matsushita" userId="de7c31d34ed27a9c" providerId="LiveId" clId="{C24DE74A-CA61-4FE8-886B-ABBF37D0A982}" dt="2024-05-08T10:39:12.943" v="48" actId="20577"/>
        <pc:sldMkLst>
          <pc:docMk/>
          <pc:sldMk cId="1910733529" sldId="288"/>
        </pc:sldMkLst>
        <pc:spChg chg="mod">
          <ac:chgData name="Raul Matsushita" userId="de7c31d34ed27a9c" providerId="LiveId" clId="{C24DE74A-CA61-4FE8-886B-ABBF37D0A982}" dt="2024-05-08T10:38:07.673" v="8" actId="20577"/>
          <ac:spMkLst>
            <pc:docMk/>
            <pc:sldMk cId="1910733529" sldId="288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0:39:12.943" v="48" actId="20577"/>
          <ac:spMkLst>
            <pc:docMk/>
            <pc:sldMk cId="1910733529" sldId="288"/>
            <ac:spMk id="7" creationId="{4ED62E8B-AEF4-C762-2125-5F27DBA6341F}"/>
          </ac:spMkLst>
        </pc:spChg>
      </pc:sldChg>
      <pc:sldChg chg="delSp modSp mod">
        <pc:chgData name="Raul Matsushita" userId="de7c31d34ed27a9c" providerId="LiveId" clId="{C24DE74A-CA61-4FE8-886B-ABBF37D0A982}" dt="2024-05-08T12:34:31.007" v="1349"/>
        <pc:sldMkLst>
          <pc:docMk/>
          <pc:sldMk cId="3224931540" sldId="289"/>
        </pc:sldMkLst>
        <pc:spChg chg="mod">
          <ac:chgData name="Raul Matsushita" userId="de7c31d34ed27a9c" providerId="LiveId" clId="{C24DE74A-CA61-4FE8-886B-ABBF37D0A982}" dt="2024-05-08T12:34:31.007" v="1349"/>
          <ac:spMkLst>
            <pc:docMk/>
            <pc:sldMk cId="3224931540" sldId="289"/>
            <ac:spMk id="2" creationId="{100B5D20-815D-D098-A5AD-681238943775}"/>
          </ac:spMkLst>
        </pc:spChg>
        <pc:spChg chg="del">
          <ac:chgData name="Raul Matsushita" userId="de7c31d34ed27a9c" providerId="LiveId" clId="{C24DE74A-CA61-4FE8-886B-ABBF37D0A982}" dt="2024-05-08T12:34:22.804" v="1348" actId="478"/>
          <ac:spMkLst>
            <pc:docMk/>
            <pc:sldMk cId="3224931540" sldId="289"/>
            <ac:spMk id="7" creationId="{50180D99-4BCA-9611-2397-F91BC3B6EC15}"/>
          </ac:spMkLst>
        </pc:spChg>
        <pc:picChg chg="mod">
          <ac:chgData name="Raul Matsushita" userId="de7c31d34ed27a9c" providerId="LiveId" clId="{C24DE74A-CA61-4FE8-886B-ABBF37D0A982}" dt="2024-05-08T12:34:19.930" v="1347" actId="14100"/>
          <ac:picMkLst>
            <pc:docMk/>
            <pc:sldMk cId="3224931540" sldId="289"/>
            <ac:picMk id="17" creationId="{6990CB7A-6D89-7148-C647-00F6E0FA52CB}"/>
          </ac:picMkLst>
        </pc:picChg>
      </pc:sldChg>
      <pc:sldChg chg="del">
        <pc:chgData name="Raul Matsushita" userId="de7c31d34ed27a9c" providerId="LiveId" clId="{C24DE74A-CA61-4FE8-886B-ABBF37D0A982}" dt="2024-05-08T11:04:58.730" v="178" actId="2696"/>
        <pc:sldMkLst>
          <pc:docMk/>
          <pc:sldMk cId="4117128426" sldId="290"/>
        </pc:sldMkLst>
      </pc:sldChg>
      <pc:sldChg chg="del">
        <pc:chgData name="Raul Matsushita" userId="de7c31d34ed27a9c" providerId="LiveId" clId="{C24DE74A-CA61-4FE8-886B-ABBF37D0A982}" dt="2024-05-08T12:35:03.409" v="1353" actId="47"/>
        <pc:sldMkLst>
          <pc:docMk/>
          <pc:sldMk cId="72051154" sldId="29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99735504" sldId="29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670328455" sldId="29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508310342" sldId="29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82410623" sldId="29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633850792" sldId="29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82906228" sldId="29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07815732" sldId="29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868548" sldId="30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111060100" sldId="30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326912077" sldId="30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238208665" sldId="303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378727320" sldId="304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4024992346" sldId="305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523594889" sldId="306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1418701950" sldId="307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069973615" sldId="308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877531957" sldId="309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3127696709" sldId="310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796248348" sldId="311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486353865" sldId="312"/>
        </pc:sldMkLst>
      </pc:sldChg>
      <pc:sldChg chg="del">
        <pc:chgData name="Raul Matsushita" userId="de7c31d34ed27a9c" providerId="LiveId" clId="{C24DE74A-CA61-4FE8-886B-ABBF37D0A982}" dt="2024-05-08T14:33:56.256" v="3397" actId="47"/>
        <pc:sldMkLst>
          <pc:docMk/>
          <pc:sldMk cId="2271538871" sldId="313"/>
        </pc:sldMkLst>
      </pc:sldChg>
      <pc:sldChg chg="delSp modSp add mod">
        <pc:chgData name="Raul Matsushita" userId="de7c31d34ed27a9c" providerId="LiveId" clId="{C24DE74A-CA61-4FE8-886B-ABBF37D0A982}" dt="2024-05-08T10:58:56.634" v="171" actId="1076"/>
        <pc:sldMkLst>
          <pc:docMk/>
          <pc:sldMk cId="3344138302" sldId="314"/>
        </pc:sldMkLst>
        <pc:picChg chg="mod">
          <ac:chgData name="Raul Matsushita" userId="de7c31d34ed27a9c" providerId="LiveId" clId="{C24DE74A-CA61-4FE8-886B-ABBF37D0A982}" dt="2024-05-08T10:58:56.634" v="171" actId="1076"/>
          <ac:picMkLst>
            <pc:docMk/>
            <pc:sldMk cId="3344138302" sldId="31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0:58:23.495" v="167" actId="478"/>
          <ac:picMkLst>
            <pc:docMk/>
            <pc:sldMk cId="3344138302" sldId="314"/>
            <ac:picMk id="17" creationId="{6990CB7A-6D89-7148-C647-00F6E0FA52CB}"/>
          </ac:picMkLst>
        </pc:picChg>
      </pc:sldChg>
      <pc:sldChg chg="addSp modSp add mod">
        <pc:chgData name="Raul Matsushita" userId="de7c31d34ed27a9c" providerId="LiveId" clId="{C24DE74A-CA61-4FE8-886B-ABBF37D0A982}" dt="2024-05-08T12:41:38.704" v="1373" actId="20577"/>
        <pc:sldMkLst>
          <pc:docMk/>
          <pc:sldMk cId="1224025517" sldId="315"/>
        </pc:sldMkLst>
        <pc:spChg chg="add mod">
          <ac:chgData name="Raul Matsushita" userId="de7c31d34ed27a9c" providerId="LiveId" clId="{C24DE74A-CA61-4FE8-886B-ABBF37D0A982}" dt="2024-05-08T12:41:38.704" v="1373" actId="20577"/>
          <ac:spMkLst>
            <pc:docMk/>
            <pc:sldMk cId="1224025517" sldId="315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1:11:51.360" v="332" actId="14826"/>
          <ac:picMkLst>
            <pc:docMk/>
            <pc:sldMk cId="1224025517" sldId="315"/>
            <ac:picMk id="9" creationId="{F657ED6E-9F8F-56DC-A232-EA3AF7A7BCE2}"/>
          </ac:picMkLst>
        </pc:picChg>
      </pc:sldChg>
      <pc:sldChg chg="modSp add mod">
        <pc:chgData name="Raul Matsushita" userId="de7c31d34ed27a9c" providerId="LiveId" clId="{C24DE74A-CA61-4FE8-886B-ABBF37D0A982}" dt="2024-05-08T11:14:04.667" v="338" actId="1076"/>
        <pc:sldMkLst>
          <pc:docMk/>
          <pc:sldMk cId="1112231210" sldId="316"/>
        </pc:sldMkLst>
        <pc:picChg chg="mod">
          <ac:chgData name="Raul Matsushita" userId="de7c31d34ed27a9c" providerId="LiveId" clId="{C24DE74A-CA61-4FE8-886B-ABBF37D0A982}" dt="2024-05-08T11:14:04.667" v="338" actId="1076"/>
          <ac:picMkLst>
            <pc:docMk/>
            <pc:sldMk cId="1112231210" sldId="316"/>
            <ac:picMk id="9" creationId="{F657ED6E-9F8F-56DC-A232-EA3AF7A7BCE2}"/>
          </ac:picMkLst>
        </pc:picChg>
      </pc:sldChg>
      <pc:sldChg chg="modSp add mod ord">
        <pc:chgData name="Raul Matsushita" userId="de7c31d34ed27a9c" providerId="LiveId" clId="{C24DE74A-CA61-4FE8-886B-ABBF37D0A982}" dt="2024-05-08T11:22:29.823" v="694" actId="20577"/>
        <pc:sldMkLst>
          <pc:docMk/>
          <pc:sldMk cId="3434880417" sldId="317"/>
        </pc:sldMkLst>
        <pc:spChg chg="mod">
          <ac:chgData name="Raul Matsushita" userId="de7c31d34ed27a9c" providerId="LiveId" clId="{C24DE74A-CA61-4FE8-886B-ABBF37D0A982}" dt="2024-05-08T11:06:56.640" v="207"/>
          <ac:spMkLst>
            <pc:docMk/>
            <pc:sldMk cId="3434880417" sldId="317"/>
            <ac:spMk id="2" creationId="{100B5D20-815D-D098-A5AD-681238943775}"/>
          </ac:spMkLst>
        </pc:spChg>
        <pc:spChg chg="mod">
          <ac:chgData name="Raul Matsushita" userId="de7c31d34ed27a9c" providerId="LiveId" clId="{C24DE74A-CA61-4FE8-886B-ABBF37D0A982}" dt="2024-05-08T11:22:29.823" v="694" actId="20577"/>
          <ac:spMkLst>
            <pc:docMk/>
            <pc:sldMk cId="3434880417" sldId="317"/>
            <ac:spMk id="7" creationId="{4ED62E8B-AEF4-C762-2125-5F27DBA6341F}"/>
          </ac:spMkLst>
        </pc:spChg>
      </pc:sldChg>
      <pc:sldChg chg="add">
        <pc:chgData name="Raul Matsushita" userId="de7c31d34ed27a9c" providerId="LiveId" clId="{C24DE74A-CA61-4FE8-886B-ABBF37D0A982}" dt="2024-05-08T11:22:24.681" v="692" actId="2890"/>
        <pc:sldMkLst>
          <pc:docMk/>
          <pc:sldMk cId="3711467441" sldId="318"/>
        </pc:sldMkLst>
      </pc:sldChg>
      <pc:sldChg chg="modSp add mod">
        <pc:chgData name="Raul Matsushita" userId="de7c31d34ed27a9c" providerId="LiveId" clId="{C24DE74A-CA61-4FE8-886B-ABBF37D0A982}" dt="2024-05-08T11:32:09.078" v="1053" actId="20577"/>
        <pc:sldMkLst>
          <pc:docMk/>
          <pc:sldMk cId="2026976964" sldId="319"/>
        </pc:sldMkLst>
        <pc:spChg chg="mod">
          <ac:chgData name="Raul Matsushita" userId="de7c31d34ed27a9c" providerId="LiveId" clId="{C24DE74A-CA61-4FE8-886B-ABBF37D0A982}" dt="2024-05-08T11:32:09.078" v="1053" actId="20577"/>
          <ac:spMkLst>
            <pc:docMk/>
            <pc:sldMk cId="2026976964" sldId="319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1:35:16.671" v="1131" actId="20577"/>
        <pc:sldMkLst>
          <pc:docMk/>
          <pc:sldMk cId="1320712178" sldId="320"/>
        </pc:sldMkLst>
        <pc:spChg chg="mod">
          <ac:chgData name="Raul Matsushita" userId="de7c31d34ed27a9c" providerId="LiveId" clId="{C24DE74A-CA61-4FE8-886B-ABBF37D0A982}" dt="2024-05-08T11:35:16.671" v="1131" actId="20577"/>
          <ac:spMkLst>
            <pc:docMk/>
            <pc:sldMk cId="1320712178" sldId="320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2:23:37.215" v="1246" actId="20577"/>
        <pc:sldMkLst>
          <pc:docMk/>
          <pc:sldMk cId="1154103525" sldId="321"/>
        </pc:sldMkLst>
        <pc:spChg chg="mod">
          <ac:chgData name="Raul Matsushita" userId="de7c31d34ed27a9c" providerId="LiveId" clId="{C24DE74A-CA61-4FE8-886B-ABBF37D0A982}" dt="2024-05-08T12:23:37.215" v="1246" actId="20577"/>
          <ac:spMkLst>
            <pc:docMk/>
            <pc:sldMk cId="1154103525" sldId="321"/>
            <ac:spMk id="7" creationId="{4ED62E8B-AEF4-C762-2125-5F27DBA6341F}"/>
          </ac:spMkLst>
        </pc:spChg>
      </pc:sldChg>
      <pc:sldChg chg="addSp delSp modSp add mod">
        <pc:chgData name="Raul Matsushita" userId="de7c31d34ed27a9c" providerId="LiveId" clId="{C24DE74A-CA61-4FE8-886B-ABBF37D0A982}" dt="2024-05-08T12:32:52.327" v="1345" actId="478"/>
        <pc:sldMkLst>
          <pc:docMk/>
          <pc:sldMk cId="769191620" sldId="322"/>
        </pc:sldMkLst>
        <pc:spChg chg="mod">
          <ac:chgData name="Raul Matsushita" userId="de7c31d34ed27a9c" providerId="LiveId" clId="{C24DE74A-CA61-4FE8-886B-ABBF37D0A982}" dt="2024-05-08T12:25:09.931" v="1339" actId="20577"/>
          <ac:spMkLst>
            <pc:docMk/>
            <pc:sldMk cId="769191620" sldId="322"/>
            <ac:spMk id="7" creationId="{4ED62E8B-AEF4-C762-2125-5F27DBA6341F}"/>
          </ac:spMkLst>
        </pc:spChg>
        <pc:picChg chg="add del mod">
          <ac:chgData name="Raul Matsushita" userId="de7c31d34ed27a9c" providerId="LiveId" clId="{C24DE74A-CA61-4FE8-886B-ABBF37D0A982}" dt="2024-05-08T12:32:52.327" v="1345" actId="478"/>
          <ac:picMkLst>
            <pc:docMk/>
            <pc:sldMk cId="769191620" sldId="322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2:39:29.543" v="1356" actId="14826"/>
        <pc:sldMkLst>
          <pc:docMk/>
          <pc:sldMk cId="882357471" sldId="323"/>
        </pc:sldMkLst>
        <pc:picChg chg="mod">
          <ac:chgData name="Raul Matsushita" userId="de7c31d34ed27a9c" providerId="LiveId" clId="{C24DE74A-CA61-4FE8-886B-ABBF37D0A982}" dt="2024-05-08T12:39:29.543" v="1356" actId="14826"/>
          <ac:picMkLst>
            <pc:docMk/>
            <pc:sldMk cId="882357471" sldId="323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2:40:08.402" v="1359" actId="14826"/>
        <pc:sldMkLst>
          <pc:docMk/>
          <pc:sldMk cId="4062148445" sldId="324"/>
        </pc:sldMkLst>
        <pc:spChg chg="del">
          <ac:chgData name="Raul Matsushita" userId="de7c31d34ed27a9c" providerId="LiveId" clId="{C24DE74A-CA61-4FE8-886B-ABBF37D0A982}" dt="2024-05-08T12:35:15.483" v="1354" actId="478"/>
          <ac:spMkLst>
            <pc:docMk/>
            <pc:sldMk cId="4062148445" sldId="324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2:40:08.402" v="1359" actId="14826"/>
          <ac:picMkLst>
            <pc:docMk/>
            <pc:sldMk cId="4062148445" sldId="324"/>
            <ac:picMk id="9" creationId="{F657ED6E-9F8F-56DC-A232-EA3AF7A7BCE2}"/>
          </ac:picMkLst>
        </pc:picChg>
      </pc:sldChg>
      <pc:sldChg chg="addSp delSp modSp add mod">
        <pc:chgData name="Raul Matsushita" userId="de7c31d34ed27a9c" providerId="LiveId" clId="{C24DE74A-CA61-4FE8-886B-ABBF37D0A982}" dt="2024-05-08T12:44:01.216" v="1557" actId="478"/>
        <pc:sldMkLst>
          <pc:docMk/>
          <pc:sldMk cId="2801046938" sldId="325"/>
        </pc:sldMkLst>
        <pc:spChg chg="add mod">
          <ac:chgData name="Raul Matsushita" userId="de7c31d34ed27a9c" providerId="LiveId" clId="{C24DE74A-CA61-4FE8-886B-ABBF37D0A982}" dt="2024-05-08T12:43:31.151" v="1554" actId="1076"/>
          <ac:spMkLst>
            <pc:docMk/>
            <pc:sldMk cId="2801046938" sldId="325"/>
            <ac:spMk id="7" creationId="{570263CF-F072-AFEB-121F-4D17238261BB}"/>
          </ac:spMkLst>
        </pc:spChg>
        <pc:spChg chg="add del mod">
          <ac:chgData name="Raul Matsushita" userId="de7c31d34ed27a9c" providerId="LiveId" clId="{C24DE74A-CA61-4FE8-886B-ABBF37D0A982}" dt="2024-05-08T12:44:01.216" v="1557" actId="478"/>
          <ac:spMkLst>
            <pc:docMk/>
            <pc:sldMk cId="2801046938" sldId="325"/>
            <ac:spMk id="8" creationId="{CBE14D0F-4826-E0D2-266F-5305BC5675EC}"/>
          </ac:spMkLst>
        </pc:spChg>
      </pc:sldChg>
      <pc:sldChg chg="addSp modSp add mod">
        <pc:chgData name="Raul Matsushita" userId="de7c31d34ed27a9c" providerId="LiveId" clId="{C24DE74A-CA61-4FE8-886B-ABBF37D0A982}" dt="2024-05-08T12:53:54.086" v="1565" actId="1076"/>
        <pc:sldMkLst>
          <pc:docMk/>
          <pc:sldMk cId="1941126797" sldId="326"/>
        </pc:sldMkLst>
        <pc:picChg chg="add mod">
          <ac:chgData name="Raul Matsushita" userId="de7c31d34ed27a9c" providerId="LiveId" clId="{C24DE74A-CA61-4FE8-886B-ABBF37D0A982}" dt="2024-05-08T12:53:54.086" v="1565" actId="1076"/>
          <ac:picMkLst>
            <pc:docMk/>
            <pc:sldMk cId="1941126797" sldId="326"/>
            <ac:picMk id="10" creationId="{3A496A55-BA47-5F56-FD74-F33AAEE4E866}"/>
          </ac:picMkLst>
        </pc:picChg>
      </pc:sldChg>
      <pc:sldChg chg="modSp add mod ord">
        <pc:chgData name="Raul Matsushita" userId="de7c31d34ed27a9c" providerId="LiveId" clId="{C24DE74A-CA61-4FE8-886B-ABBF37D0A982}" dt="2024-05-08T14:19:12.807" v="2573" actId="20577"/>
        <pc:sldMkLst>
          <pc:docMk/>
          <pc:sldMk cId="3364070582" sldId="327"/>
        </pc:sldMkLst>
        <pc:spChg chg="mod">
          <ac:chgData name="Raul Matsushita" userId="de7c31d34ed27a9c" providerId="LiveId" clId="{C24DE74A-CA61-4FE8-886B-ABBF37D0A982}" dt="2024-05-08T14:19:12.807" v="2573" actId="20577"/>
          <ac:spMkLst>
            <pc:docMk/>
            <pc:sldMk cId="3364070582" sldId="327"/>
            <ac:spMk id="7" creationId="{4ED62E8B-AEF4-C762-2125-5F27DBA6341F}"/>
          </ac:spMkLst>
        </pc:spChg>
        <pc:picChg chg="mod">
          <ac:chgData name="Raul Matsushita" userId="de7c31d34ed27a9c" providerId="LiveId" clId="{C24DE74A-CA61-4FE8-886B-ABBF37D0A982}" dt="2024-05-08T14:19:09.169" v="2564" actId="1076"/>
          <ac:picMkLst>
            <pc:docMk/>
            <pc:sldMk cId="3364070582" sldId="327"/>
            <ac:picMk id="9" creationId="{DD364DA0-D7CA-E035-2BB5-2D4C1302AA2F}"/>
          </ac:picMkLst>
        </pc:picChg>
      </pc:sldChg>
      <pc:sldChg chg="modSp add mod ord">
        <pc:chgData name="Raul Matsushita" userId="de7c31d34ed27a9c" providerId="LiveId" clId="{C24DE74A-CA61-4FE8-886B-ABBF37D0A982}" dt="2024-05-08T12:59:50.057" v="1575" actId="14826"/>
        <pc:sldMkLst>
          <pc:docMk/>
          <pc:sldMk cId="341795129" sldId="328"/>
        </pc:sldMkLst>
        <pc:picChg chg="mod">
          <ac:chgData name="Raul Matsushita" userId="de7c31d34ed27a9c" providerId="LiveId" clId="{C24DE74A-CA61-4FE8-886B-ABBF37D0A982}" dt="2024-05-08T12:59:50.057" v="1575" actId="14826"/>
          <ac:picMkLst>
            <pc:docMk/>
            <pc:sldMk cId="341795129" sldId="328"/>
            <ac:picMk id="9" creationId="{F657ED6E-9F8F-56DC-A232-EA3AF7A7BCE2}"/>
          </ac:picMkLst>
        </pc:picChg>
      </pc:sldChg>
      <pc:sldChg chg="addSp add del mod">
        <pc:chgData name="Raul Matsushita" userId="de7c31d34ed27a9c" providerId="LiveId" clId="{C24DE74A-CA61-4FE8-886B-ABBF37D0A982}" dt="2024-05-08T13:01:48.813" v="1582" actId="2696"/>
        <pc:sldMkLst>
          <pc:docMk/>
          <pc:sldMk cId="66730005" sldId="329"/>
        </pc:sldMkLst>
        <pc:picChg chg="add">
          <ac:chgData name="Raul Matsushita" userId="de7c31d34ed27a9c" providerId="LiveId" clId="{C24DE74A-CA61-4FE8-886B-ABBF37D0A982}" dt="2024-05-08T13:01:14.984" v="1577" actId="22"/>
          <ac:picMkLst>
            <pc:docMk/>
            <pc:sldMk cId="66730005" sldId="329"/>
            <ac:picMk id="8" creationId="{B47A0035-4C8F-2721-0D5B-8AB6506DB39E}"/>
          </ac:picMkLst>
        </pc:picChg>
      </pc:sldChg>
      <pc:sldChg chg="modSp add mod ord">
        <pc:chgData name="Raul Matsushita" userId="de7c31d34ed27a9c" providerId="LiveId" clId="{C24DE74A-CA61-4FE8-886B-ABBF37D0A982}" dt="2024-05-08T13:02:52.406" v="1640" actId="20577"/>
        <pc:sldMkLst>
          <pc:docMk/>
          <pc:sldMk cId="3648940576" sldId="330"/>
        </pc:sldMkLst>
        <pc:spChg chg="mod">
          <ac:chgData name="Raul Matsushita" userId="de7c31d34ed27a9c" providerId="LiveId" clId="{C24DE74A-CA61-4FE8-886B-ABBF37D0A982}" dt="2024-05-08T13:02:52.406" v="1640" actId="20577"/>
          <ac:spMkLst>
            <pc:docMk/>
            <pc:sldMk cId="3648940576" sldId="330"/>
            <ac:spMk id="7" creationId="{570263CF-F072-AFEB-121F-4D17238261BB}"/>
          </ac:spMkLst>
        </pc:spChg>
        <pc:picChg chg="mod">
          <ac:chgData name="Raul Matsushita" userId="de7c31d34ed27a9c" providerId="LiveId" clId="{C24DE74A-CA61-4FE8-886B-ABBF37D0A982}" dt="2024-05-08T13:01:43.078" v="1581" actId="14826"/>
          <ac:picMkLst>
            <pc:docMk/>
            <pc:sldMk cId="3648940576" sldId="330"/>
            <ac:picMk id="9" creationId="{F657ED6E-9F8F-56DC-A232-EA3AF7A7BCE2}"/>
          </ac:picMkLst>
        </pc:picChg>
        <pc:picChg chg="mod">
          <ac:chgData name="Raul Matsushita" userId="de7c31d34ed27a9c" providerId="LiveId" clId="{C24DE74A-CA61-4FE8-886B-ABBF37D0A982}" dt="2024-05-08T13:01:59.141" v="1583" actId="14826"/>
          <ac:picMkLst>
            <pc:docMk/>
            <pc:sldMk cId="3648940576" sldId="330"/>
            <ac:picMk id="10" creationId="{3A496A55-BA47-5F56-FD74-F33AAEE4E866}"/>
          </ac:picMkLst>
        </pc:picChg>
      </pc:sldChg>
      <pc:sldChg chg="addSp modSp add mod">
        <pc:chgData name="Raul Matsushita" userId="de7c31d34ed27a9c" providerId="LiveId" clId="{C24DE74A-CA61-4FE8-886B-ABBF37D0A982}" dt="2024-05-08T13:10:05.584" v="1745" actId="1076"/>
        <pc:sldMkLst>
          <pc:docMk/>
          <pc:sldMk cId="2186775684" sldId="331"/>
        </pc:sldMkLst>
        <pc:spChg chg="mod">
          <ac:chgData name="Raul Matsushita" userId="de7c31d34ed27a9c" providerId="LiveId" clId="{C24DE74A-CA61-4FE8-886B-ABBF37D0A982}" dt="2024-05-08T13:07:07.757" v="1714" actId="20577"/>
          <ac:spMkLst>
            <pc:docMk/>
            <pc:sldMk cId="2186775684" sldId="331"/>
            <ac:spMk id="7" creationId="{570263CF-F072-AFEB-121F-4D17238261BB}"/>
          </ac:spMkLst>
        </pc:spChg>
        <pc:spChg chg="add mod">
          <ac:chgData name="Raul Matsushita" userId="de7c31d34ed27a9c" providerId="LiveId" clId="{C24DE74A-CA61-4FE8-886B-ABBF37D0A982}" dt="2024-05-08T13:10:05.584" v="1745" actId="1076"/>
          <ac:spMkLst>
            <pc:docMk/>
            <pc:sldMk cId="2186775684" sldId="331"/>
            <ac:spMk id="8" creationId="{A0DC3508-7020-871D-4B07-2DDE1416F249}"/>
          </ac:spMkLst>
        </pc:spChg>
        <pc:spChg chg="add mod">
          <ac:chgData name="Raul Matsushita" userId="de7c31d34ed27a9c" providerId="LiveId" clId="{C24DE74A-CA61-4FE8-886B-ABBF37D0A982}" dt="2024-05-08T13:08:09.639" v="1721" actId="1076"/>
          <ac:spMkLst>
            <pc:docMk/>
            <pc:sldMk cId="2186775684" sldId="331"/>
            <ac:spMk id="11" creationId="{853CAB4A-E29D-E289-059B-57B5616CD588}"/>
          </ac:spMkLst>
        </pc:spChg>
        <pc:cxnChg chg="add mod">
          <ac:chgData name="Raul Matsushita" userId="de7c31d34ed27a9c" providerId="LiveId" clId="{C24DE74A-CA61-4FE8-886B-ABBF37D0A982}" dt="2024-05-08T13:09:21.418" v="1732" actId="14100"/>
          <ac:cxnSpMkLst>
            <pc:docMk/>
            <pc:sldMk cId="2186775684" sldId="331"/>
            <ac:cxnSpMk id="13" creationId="{71BEA185-CD1D-61F5-4A09-740BAA25955A}"/>
          </ac:cxnSpMkLst>
        </pc:cxnChg>
        <pc:cxnChg chg="add mod">
          <ac:chgData name="Raul Matsushita" userId="de7c31d34ed27a9c" providerId="LiveId" clId="{C24DE74A-CA61-4FE8-886B-ABBF37D0A982}" dt="2024-05-08T13:09:04.577" v="1730" actId="14100"/>
          <ac:cxnSpMkLst>
            <pc:docMk/>
            <pc:sldMk cId="2186775684" sldId="331"/>
            <ac:cxnSpMk id="15" creationId="{ECAF0D0A-A343-9BF7-E34D-04C77DE4AB92}"/>
          </ac:cxnSpMkLst>
        </pc:cxnChg>
      </pc:sldChg>
      <pc:sldChg chg="modSp add mod">
        <pc:chgData name="Raul Matsushita" userId="de7c31d34ed27a9c" providerId="LiveId" clId="{C24DE74A-CA61-4FE8-886B-ABBF37D0A982}" dt="2024-05-08T13:37:20.800" v="2225" actId="20577"/>
        <pc:sldMkLst>
          <pc:docMk/>
          <pc:sldMk cId="1442859099" sldId="332"/>
        </pc:sldMkLst>
        <pc:spChg chg="mod">
          <ac:chgData name="Raul Matsushita" userId="de7c31d34ed27a9c" providerId="LiveId" clId="{C24DE74A-CA61-4FE8-886B-ABBF37D0A982}" dt="2024-05-08T13:37:20.800" v="2225" actId="20577"/>
          <ac:spMkLst>
            <pc:docMk/>
            <pc:sldMk cId="1442859099" sldId="332"/>
            <ac:spMk id="7" creationId="{570263CF-F072-AFEB-121F-4D17238261BB}"/>
          </ac:spMkLst>
        </pc:spChg>
      </pc:sldChg>
      <pc:sldChg chg="modSp add">
        <pc:chgData name="Raul Matsushita" userId="de7c31d34ed27a9c" providerId="LiveId" clId="{C24DE74A-CA61-4FE8-886B-ABBF37D0A982}" dt="2024-05-08T13:37:30.563" v="2226"/>
        <pc:sldMkLst>
          <pc:docMk/>
          <pc:sldMk cId="281101680" sldId="333"/>
        </pc:sldMkLst>
        <pc:spChg chg="mod">
          <ac:chgData name="Raul Matsushita" userId="de7c31d34ed27a9c" providerId="LiveId" clId="{C24DE74A-CA61-4FE8-886B-ABBF37D0A982}" dt="2024-05-08T13:37:30.563" v="2226"/>
          <ac:spMkLst>
            <pc:docMk/>
            <pc:sldMk cId="281101680" sldId="333"/>
            <ac:spMk id="7" creationId="{570263CF-F072-AFEB-121F-4D17238261BB}"/>
          </ac:spMkLst>
        </pc:spChg>
      </pc:sldChg>
      <pc:sldChg chg="addSp delSp modSp add mod">
        <pc:chgData name="Raul Matsushita" userId="de7c31d34ed27a9c" providerId="LiveId" clId="{C24DE74A-CA61-4FE8-886B-ABBF37D0A982}" dt="2024-05-08T13:38:51.409" v="2289" actId="478"/>
        <pc:sldMkLst>
          <pc:docMk/>
          <pc:sldMk cId="2059460749" sldId="334"/>
        </pc:sldMkLst>
        <pc:spChg chg="del">
          <ac:chgData name="Raul Matsushita" userId="de7c31d34ed27a9c" providerId="LiveId" clId="{C24DE74A-CA61-4FE8-886B-ABBF37D0A982}" dt="2024-05-08T13:32:30.403" v="2072" actId="478"/>
          <ac:spMkLst>
            <pc:docMk/>
            <pc:sldMk cId="2059460749" sldId="334"/>
            <ac:spMk id="7" creationId="{570263CF-F072-AFEB-121F-4D17238261BB}"/>
          </ac:spMkLst>
        </pc:spChg>
        <pc:spChg chg="mod">
          <ac:chgData name="Raul Matsushita" userId="de7c31d34ed27a9c" providerId="LiveId" clId="{C24DE74A-CA61-4FE8-886B-ABBF37D0A982}" dt="2024-05-08T13:34:54.624" v="2136" actId="1076"/>
          <ac:spMkLst>
            <pc:docMk/>
            <pc:sldMk cId="2059460749" sldId="334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30:28.856" v="2020" actId="478"/>
          <ac:spMkLst>
            <pc:docMk/>
            <pc:sldMk cId="2059460749" sldId="334"/>
            <ac:spMk id="11" creationId="{853CAB4A-E29D-E289-059B-57B5616CD588}"/>
          </ac:spMkLst>
        </pc:spChg>
        <pc:spChg chg="add del mod">
          <ac:chgData name="Raul Matsushita" userId="de7c31d34ed27a9c" providerId="LiveId" clId="{C24DE74A-CA61-4FE8-886B-ABBF37D0A982}" dt="2024-05-08T13:38:41.280" v="2278" actId="478"/>
          <ac:spMkLst>
            <pc:docMk/>
            <pc:sldMk cId="2059460749" sldId="334"/>
            <ac:spMk id="16" creationId="{44D88255-64C2-D497-41B0-90454A922D88}"/>
          </ac:spMkLst>
        </pc:spChg>
        <pc:spChg chg="add mod">
          <ac:chgData name="Raul Matsushita" userId="de7c31d34ed27a9c" providerId="LiveId" clId="{C24DE74A-CA61-4FE8-886B-ABBF37D0A982}" dt="2024-05-08T13:33:24.460" v="2084"/>
          <ac:spMkLst>
            <pc:docMk/>
            <pc:sldMk cId="2059460749" sldId="334"/>
            <ac:spMk id="17" creationId="{8E58363A-4AA3-EB7A-3A74-16B958A3952D}"/>
          </ac:spMkLst>
        </pc:spChg>
        <pc:spChg chg="add del mod">
          <ac:chgData name="Raul Matsushita" userId="de7c31d34ed27a9c" providerId="LiveId" clId="{C24DE74A-CA61-4FE8-886B-ABBF37D0A982}" dt="2024-05-08T13:38:43.467" v="2279" actId="478"/>
          <ac:spMkLst>
            <pc:docMk/>
            <pc:sldMk cId="2059460749" sldId="334"/>
            <ac:spMk id="18" creationId="{0178C7AE-3C0A-FDFB-12AB-276689A49A26}"/>
          </ac:spMkLst>
        </pc:spChg>
        <pc:spChg chg="add del mod">
          <ac:chgData name="Raul Matsushita" userId="de7c31d34ed27a9c" providerId="LiveId" clId="{C24DE74A-CA61-4FE8-886B-ABBF37D0A982}" dt="2024-05-08T13:38:46.837" v="2286" actId="478"/>
          <ac:spMkLst>
            <pc:docMk/>
            <pc:sldMk cId="2059460749" sldId="334"/>
            <ac:spMk id="19" creationId="{A5D07105-A971-67C6-E401-25DCBC9C995E}"/>
          </ac:spMkLst>
        </pc:spChg>
        <pc:spChg chg="add del mod">
          <ac:chgData name="Raul Matsushita" userId="de7c31d34ed27a9c" providerId="LiveId" clId="{C24DE74A-CA61-4FE8-886B-ABBF37D0A982}" dt="2024-05-08T13:38:48.907" v="2287" actId="478"/>
          <ac:spMkLst>
            <pc:docMk/>
            <pc:sldMk cId="2059460749" sldId="334"/>
            <ac:spMk id="20" creationId="{39786E25-31DF-0D23-DF9E-783AFAAB0971}"/>
          </ac:spMkLst>
        </pc:spChg>
        <pc:spChg chg="add del mod">
          <ac:chgData name="Raul Matsushita" userId="de7c31d34ed27a9c" providerId="LiveId" clId="{C24DE74A-CA61-4FE8-886B-ABBF37D0A982}" dt="2024-05-08T13:38:51.409" v="2289" actId="478"/>
          <ac:spMkLst>
            <pc:docMk/>
            <pc:sldMk cId="2059460749" sldId="334"/>
            <ac:spMk id="21" creationId="{D8E5AF2B-E039-29AC-FE31-8510E5DFB220}"/>
          </ac:spMkLst>
        </pc:spChg>
        <pc:picChg chg="del mod">
          <ac:chgData name="Raul Matsushita" userId="de7c31d34ed27a9c" providerId="LiveId" clId="{C24DE74A-CA61-4FE8-886B-ABBF37D0A982}" dt="2024-05-08T13:33:36.888" v="2086" actId="478"/>
          <ac:picMkLst>
            <pc:docMk/>
            <pc:sldMk cId="2059460749" sldId="334"/>
            <ac:picMk id="9" creationId="{F657ED6E-9F8F-56DC-A232-EA3AF7A7BCE2}"/>
          </ac:picMkLst>
        </pc:picChg>
        <pc:picChg chg="del">
          <ac:chgData name="Raul Matsushita" userId="de7c31d34ed27a9c" providerId="LiveId" clId="{C24DE74A-CA61-4FE8-886B-ABBF37D0A982}" dt="2024-05-08T13:29:51.334" v="1930" actId="478"/>
          <ac:picMkLst>
            <pc:docMk/>
            <pc:sldMk cId="2059460749" sldId="334"/>
            <ac:picMk id="10" creationId="{3A496A55-BA47-5F56-FD74-F33AAEE4E866}"/>
          </ac:picMkLst>
        </pc:picChg>
        <pc:picChg chg="add del mod">
          <ac:chgData name="Raul Matsushita" userId="de7c31d34ed27a9c" providerId="LiveId" clId="{C24DE74A-CA61-4FE8-886B-ABBF37D0A982}" dt="2024-05-08T13:29:43.441" v="1928" actId="22"/>
          <ac:picMkLst>
            <pc:docMk/>
            <pc:sldMk cId="2059460749" sldId="334"/>
            <ac:picMk id="14" creationId="{E337C9D6-C17B-089A-C3BB-892ADC562F80}"/>
          </ac:picMkLst>
        </pc:picChg>
        <pc:cxnChg chg="del">
          <ac:chgData name="Raul Matsushita" userId="de7c31d34ed27a9c" providerId="LiveId" clId="{C24DE74A-CA61-4FE8-886B-ABBF37D0A982}" dt="2024-05-08T13:32:14.219" v="2069" actId="478"/>
          <ac:cxnSpMkLst>
            <pc:docMk/>
            <pc:sldMk cId="2059460749" sldId="334"/>
            <ac:cxnSpMk id="13" creationId="{71BEA185-CD1D-61F5-4A09-740BAA25955A}"/>
          </ac:cxnSpMkLst>
        </pc:cxnChg>
        <pc:cxnChg chg="del">
          <ac:chgData name="Raul Matsushita" userId="de7c31d34ed27a9c" providerId="LiveId" clId="{C24DE74A-CA61-4FE8-886B-ABBF37D0A982}" dt="2024-05-08T13:32:16.704" v="2070" actId="478"/>
          <ac:cxnSpMkLst>
            <pc:docMk/>
            <pc:sldMk cId="2059460749" sldId="334"/>
            <ac:cxnSpMk id="15" creationId="{ECAF0D0A-A343-9BF7-E34D-04C77DE4AB92}"/>
          </ac:cxnSpMkLst>
        </pc:cxnChg>
      </pc:sldChg>
      <pc:sldChg chg="delSp modSp add mod">
        <pc:chgData name="Raul Matsushita" userId="de7c31d34ed27a9c" providerId="LiveId" clId="{C24DE74A-CA61-4FE8-886B-ABBF37D0A982}" dt="2024-05-08T20:20:48.503" v="3748" actId="1076"/>
        <pc:sldMkLst>
          <pc:docMk/>
          <pc:sldMk cId="3083344989" sldId="335"/>
        </pc:sldMkLst>
        <pc:spChg chg="del">
          <ac:chgData name="Raul Matsushita" userId="de7c31d34ed27a9c" providerId="LiveId" clId="{C24DE74A-CA61-4FE8-886B-ABBF37D0A982}" dt="2024-05-08T13:40:22.105" v="2306" actId="478"/>
          <ac:spMkLst>
            <pc:docMk/>
            <pc:sldMk cId="3083344989" sldId="335"/>
            <ac:spMk id="8" creationId="{A0DC3508-7020-871D-4B07-2DDE1416F249}"/>
          </ac:spMkLst>
        </pc:spChg>
        <pc:spChg chg="del">
          <ac:chgData name="Raul Matsushita" userId="de7c31d34ed27a9c" providerId="LiveId" clId="{C24DE74A-CA61-4FE8-886B-ABBF37D0A982}" dt="2024-05-08T13:40:24.281" v="2307" actId="478"/>
          <ac:spMkLst>
            <pc:docMk/>
            <pc:sldMk cId="3083344989" sldId="335"/>
            <ac:spMk id="16" creationId="{44D88255-64C2-D497-41B0-90454A922D88}"/>
          </ac:spMkLst>
        </pc:spChg>
        <pc:picChg chg="mod">
          <ac:chgData name="Raul Matsushita" userId="de7c31d34ed27a9c" providerId="LiveId" clId="{C24DE74A-CA61-4FE8-886B-ABBF37D0A982}" dt="2024-05-08T20:20:48.503" v="3748" actId="1076"/>
          <ac:picMkLst>
            <pc:docMk/>
            <pc:sldMk cId="3083344989" sldId="335"/>
            <ac:picMk id="9" creationId="{F657ED6E-9F8F-56DC-A232-EA3AF7A7BCE2}"/>
          </ac:picMkLst>
        </pc:picChg>
      </pc:sldChg>
      <pc:sldChg chg="delSp add mod">
        <pc:chgData name="Raul Matsushita" userId="de7c31d34ed27a9c" providerId="LiveId" clId="{C24DE74A-CA61-4FE8-886B-ABBF37D0A982}" dt="2024-05-08T13:39:06.107" v="2293" actId="478"/>
        <pc:sldMkLst>
          <pc:docMk/>
          <pc:sldMk cId="174143708" sldId="336"/>
        </pc:sldMkLst>
        <pc:spChg chg="del">
          <ac:chgData name="Raul Matsushita" userId="de7c31d34ed27a9c" providerId="LiveId" clId="{C24DE74A-CA61-4FE8-886B-ABBF37D0A982}" dt="2024-05-08T13:38:58.553" v="2290" actId="478"/>
          <ac:spMkLst>
            <pc:docMk/>
            <pc:sldMk cId="174143708" sldId="336"/>
            <ac:spMk id="18" creationId="{0178C7AE-3C0A-FDFB-12AB-276689A49A26}"/>
          </ac:spMkLst>
        </pc:spChg>
        <pc:spChg chg="del">
          <ac:chgData name="Raul Matsushita" userId="de7c31d34ed27a9c" providerId="LiveId" clId="{C24DE74A-CA61-4FE8-886B-ABBF37D0A982}" dt="2024-05-08T13:39:01.197" v="2291" actId="478"/>
          <ac:spMkLst>
            <pc:docMk/>
            <pc:sldMk cId="174143708" sldId="336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03.821" v="2292" actId="478"/>
          <ac:spMkLst>
            <pc:docMk/>
            <pc:sldMk cId="174143708" sldId="336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06.107" v="2293" actId="478"/>
          <ac:spMkLst>
            <pc:docMk/>
            <pc:sldMk cId="174143708" sldId="336"/>
            <ac:spMk id="21" creationId="{D8E5AF2B-E039-29AC-FE31-8510E5DFB220}"/>
          </ac:spMkLst>
        </pc:spChg>
      </pc:sldChg>
      <pc:sldChg chg="delSp add mod">
        <pc:chgData name="Raul Matsushita" userId="de7c31d34ed27a9c" providerId="LiveId" clId="{C24DE74A-CA61-4FE8-886B-ABBF37D0A982}" dt="2024-05-08T13:39:20.972" v="2297" actId="478"/>
        <pc:sldMkLst>
          <pc:docMk/>
          <pc:sldMk cId="397479371" sldId="337"/>
        </pc:sldMkLst>
        <pc:spChg chg="del">
          <ac:chgData name="Raul Matsushita" userId="de7c31d34ed27a9c" providerId="LiveId" clId="{C24DE74A-CA61-4FE8-886B-ABBF37D0A982}" dt="2024-05-08T13:39:14.863" v="2295" actId="478"/>
          <ac:spMkLst>
            <pc:docMk/>
            <pc:sldMk cId="397479371" sldId="337"/>
            <ac:spMk id="19" creationId="{A5D07105-A971-67C6-E401-25DCBC9C995E}"/>
          </ac:spMkLst>
        </pc:spChg>
        <pc:spChg chg="del">
          <ac:chgData name="Raul Matsushita" userId="de7c31d34ed27a9c" providerId="LiveId" clId="{C24DE74A-CA61-4FE8-886B-ABBF37D0A982}" dt="2024-05-08T13:39:18.111" v="2296" actId="478"/>
          <ac:spMkLst>
            <pc:docMk/>
            <pc:sldMk cId="397479371" sldId="337"/>
            <ac:spMk id="20" creationId="{39786E25-31DF-0D23-DF9E-783AFAAB0971}"/>
          </ac:spMkLst>
        </pc:spChg>
        <pc:spChg chg="del">
          <ac:chgData name="Raul Matsushita" userId="de7c31d34ed27a9c" providerId="LiveId" clId="{C24DE74A-CA61-4FE8-886B-ABBF37D0A982}" dt="2024-05-08T13:39:20.972" v="2297" actId="478"/>
          <ac:spMkLst>
            <pc:docMk/>
            <pc:sldMk cId="397479371" sldId="337"/>
            <ac:spMk id="21" creationId="{D8E5AF2B-E039-29AC-FE31-8510E5DFB220}"/>
          </ac:spMkLst>
        </pc:spChg>
      </pc:sldChg>
      <pc:sldChg chg="addSp delSp add mod">
        <pc:chgData name="Raul Matsushita" userId="de7c31d34ed27a9c" providerId="LiveId" clId="{C24DE74A-CA61-4FE8-886B-ABBF37D0A982}" dt="2024-05-08T13:39:48.633" v="2304" actId="478"/>
        <pc:sldMkLst>
          <pc:docMk/>
          <pc:sldMk cId="3919308978" sldId="338"/>
        </pc:sldMkLst>
        <pc:spChg chg="add del">
          <ac:chgData name="Raul Matsushita" userId="de7c31d34ed27a9c" providerId="LiveId" clId="{C24DE74A-CA61-4FE8-886B-ABBF37D0A982}" dt="2024-05-08T13:39:46.444" v="2303" actId="478"/>
          <ac:spMkLst>
            <pc:docMk/>
            <pc:sldMk cId="3919308978" sldId="338"/>
            <ac:spMk id="20" creationId="{39786E25-31DF-0D23-DF9E-783AFAAB0971}"/>
          </ac:spMkLst>
        </pc:spChg>
        <pc:spChg chg="add del">
          <ac:chgData name="Raul Matsushita" userId="de7c31d34ed27a9c" providerId="LiveId" clId="{C24DE74A-CA61-4FE8-886B-ABBF37D0A982}" dt="2024-05-08T13:39:48.633" v="2304" actId="478"/>
          <ac:spMkLst>
            <pc:docMk/>
            <pc:sldMk cId="3919308978" sldId="338"/>
            <ac:spMk id="21" creationId="{D8E5AF2B-E039-29AC-FE31-8510E5DFB220}"/>
          </ac:spMkLst>
        </pc:spChg>
      </pc:sldChg>
      <pc:sldChg chg="modSp add">
        <pc:chgData name="Raul Matsushita" userId="de7c31d34ed27a9c" providerId="LiveId" clId="{C24DE74A-CA61-4FE8-886B-ABBF37D0A982}" dt="2024-05-08T13:39:53.375" v="2305" actId="207"/>
        <pc:sldMkLst>
          <pc:docMk/>
          <pc:sldMk cId="1490540477" sldId="339"/>
        </pc:sldMkLst>
        <pc:spChg chg="mod">
          <ac:chgData name="Raul Matsushita" userId="de7c31d34ed27a9c" providerId="LiveId" clId="{C24DE74A-CA61-4FE8-886B-ABBF37D0A982}" dt="2024-05-08T13:39:53.375" v="2305" actId="207"/>
          <ac:spMkLst>
            <pc:docMk/>
            <pc:sldMk cId="1490540477" sldId="339"/>
            <ac:spMk id="20" creationId="{39786E25-31DF-0D23-DF9E-783AFAAB0971}"/>
          </ac:spMkLst>
        </pc:spChg>
      </pc:sldChg>
      <pc:sldChg chg="modSp add mod ord">
        <pc:chgData name="Raul Matsushita" userId="de7c31d34ed27a9c" providerId="LiveId" clId="{C24DE74A-CA61-4FE8-886B-ABBF37D0A982}" dt="2024-05-08T13:48:27.113" v="2355" actId="1076"/>
        <pc:sldMkLst>
          <pc:docMk/>
          <pc:sldMk cId="758093733" sldId="340"/>
        </pc:sldMkLst>
        <pc:spChg chg="mod">
          <ac:chgData name="Raul Matsushita" userId="de7c31d34ed27a9c" providerId="LiveId" clId="{C24DE74A-CA61-4FE8-886B-ABBF37D0A982}" dt="2024-05-08T13:48:27.113" v="2355" actId="1076"/>
          <ac:spMkLst>
            <pc:docMk/>
            <pc:sldMk cId="758093733" sldId="340"/>
            <ac:spMk id="7" creationId="{4DED9F23-EB3D-01DD-69AB-91228852529C}"/>
          </ac:spMkLst>
        </pc:spChg>
        <pc:picChg chg="mod">
          <ac:chgData name="Raul Matsushita" userId="de7c31d34ed27a9c" providerId="LiveId" clId="{C24DE74A-CA61-4FE8-886B-ABBF37D0A982}" dt="2024-05-08T13:47:34.804" v="2322" actId="14826"/>
          <ac:picMkLst>
            <pc:docMk/>
            <pc:sldMk cId="758093733" sldId="340"/>
            <ac:picMk id="9" creationId="{F657ED6E-9F8F-56DC-A232-EA3AF7A7BCE2}"/>
          </ac:picMkLst>
        </pc:picChg>
      </pc:sldChg>
      <pc:sldChg chg="addSp delSp modSp add mod ord">
        <pc:chgData name="Raul Matsushita" userId="de7c31d34ed27a9c" providerId="LiveId" clId="{C24DE74A-CA61-4FE8-886B-ABBF37D0A982}" dt="2024-05-08T13:45:45.613" v="2321" actId="1076"/>
        <pc:sldMkLst>
          <pc:docMk/>
          <pc:sldMk cId="3117958416" sldId="341"/>
        </pc:sldMkLst>
        <pc:spChg chg="del">
          <ac:chgData name="Raul Matsushita" userId="de7c31d34ed27a9c" providerId="LiveId" clId="{C24DE74A-CA61-4FE8-886B-ABBF37D0A982}" dt="2024-05-08T13:45:10.097" v="2312" actId="478"/>
          <ac:spMkLst>
            <pc:docMk/>
            <pc:sldMk cId="3117958416" sldId="341"/>
            <ac:spMk id="7" creationId="{4DED9F23-EB3D-01DD-69AB-91228852529C}"/>
          </ac:spMkLst>
        </pc:spChg>
        <pc:picChg chg="del">
          <ac:chgData name="Raul Matsushita" userId="de7c31d34ed27a9c" providerId="LiveId" clId="{C24DE74A-CA61-4FE8-886B-ABBF37D0A982}" dt="2024-05-08T13:45:13.420" v="2313" actId="478"/>
          <ac:picMkLst>
            <pc:docMk/>
            <pc:sldMk cId="3117958416" sldId="341"/>
            <ac:picMk id="9" creationId="{F657ED6E-9F8F-56DC-A232-EA3AF7A7BCE2}"/>
          </ac:picMkLst>
        </pc:picChg>
        <pc:picChg chg="add mod">
          <ac:chgData name="Raul Matsushita" userId="de7c31d34ed27a9c" providerId="LiveId" clId="{C24DE74A-CA61-4FE8-886B-ABBF37D0A982}" dt="2024-05-08T13:45:45.613" v="2321" actId="1076"/>
          <ac:picMkLst>
            <pc:docMk/>
            <pc:sldMk cId="3117958416" sldId="341"/>
            <ac:picMk id="10" creationId="{47764C22-1FA4-9C19-A42C-C337E988512D}"/>
          </ac:picMkLst>
        </pc:picChg>
      </pc:sldChg>
      <pc:sldChg chg="modSp add mod ord">
        <pc:chgData name="Raul Matsushita" userId="de7c31d34ed27a9c" providerId="LiveId" clId="{C24DE74A-CA61-4FE8-886B-ABBF37D0A982}" dt="2024-05-08T13:58:36.542" v="2365" actId="1076"/>
        <pc:sldMkLst>
          <pc:docMk/>
          <pc:sldMk cId="3416345101" sldId="342"/>
        </pc:sldMkLst>
        <pc:picChg chg="mod">
          <ac:chgData name="Raul Matsushita" userId="de7c31d34ed27a9c" providerId="LiveId" clId="{C24DE74A-CA61-4FE8-886B-ABBF37D0A982}" dt="2024-05-08T13:58:36.542" v="2365" actId="1076"/>
          <ac:picMkLst>
            <pc:docMk/>
            <pc:sldMk cId="3416345101" sldId="342"/>
            <ac:picMk id="9" creationId="{F657ED6E-9F8F-56DC-A232-EA3AF7A7BCE2}"/>
          </ac:picMkLst>
        </pc:picChg>
      </pc:sldChg>
      <pc:sldChg chg="add">
        <pc:chgData name="Raul Matsushita" userId="de7c31d34ed27a9c" providerId="LiveId" clId="{C24DE74A-CA61-4FE8-886B-ABBF37D0A982}" dt="2024-05-08T13:55:27.234" v="2361" actId="2890"/>
        <pc:sldMkLst>
          <pc:docMk/>
          <pc:sldMk cId="2837030975" sldId="343"/>
        </pc:sldMkLst>
      </pc:sldChg>
      <pc:sldChg chg="modSp add mod">
        <pc:chgData name="Raul Matsushita" userId="de7c31d34ed27a9c" providerId="LiveId" clId="{C24DE74A-CA61-4FE8-886B-ABBF37D0A982}" dt="2024-05-08T14:02:55.328" v="2416" actId="14826"/>
        <pc:sldMkLst>
          <pc:docMk/>
          <pc:sldMk cId="1339292030" sldId="344"/>
        </pc:sldMkLst>
        <pc:picChg chg="mod">
          <ac:chgData name="Raul Matsushita" userId="de7c31d34ed27a9c" providerId="LiveId" clId="{C24DE74A-CA61-4FE8-886B-ABBF37D0A982}" dt="2024-05-08T14:02:55.328" v="2416" actId="14826"/>
          <ac:picMkLst>
            <pc:docMk/>
            <pc:sldMk cId="1339292030" sldId="344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00:46.081" v="2384" actId="1038"/>
        <pc:sldMkLst>
          <pc:docMk/>
          <pc:sldMk cId="3826439412" sldId="345"/>
        </pc:sldMkLst>
        <pc:spChg chg="add mod">
          <ac:chgData name="Raul Matsushita" userId="de7c31d34ed27a9c" providerId="LiveId" clId="{C24DE74A-CA61-4FE8-886B-ABBF37D0A982}" dt="2024-05-08T14:00:46.081" v="2384" actId="1038"/>
          <ac:spMkLst>
            <pc:docMk/>
            <pc:sldMk cId="3826439412" sldId="345"/>
            <ac:spMk id="7" creationId="{8057F908-68BF-7690-32F2-2F1862E12A78}"/>
          </ac:spMkLst>
        </pc:spChg>
      </pc:sldChg>
      <pc:sldChg chg="addSp modSp add mod">
        <pc:chgData name="Raul Matsushita" userId="de7c31d34ed27a9c" providerId="LiveId" clId="{C24DE74A-CA61-4FE8-886B-ABBF37D0A982}" dt="2024-05-08T14:12:00.134" v="2475" actId="1076"/>
        <pc:sldMkLst>
          <pc:docMk/>
          <pc:sldMk cId="4166712249" sldId="346"/>
        </pc:sldMkLst>
        <pc:spChg chg="add mod">
          <ac:chgData name="Raul Matsushita" userId="de7c31d34ed27a9c" providerId="LiveId" clId="{C24DE74A-CA61-4FE8-886B-ABBF37D0A982}" dt="2024-05-08T14:09:50.771" v="2459" actId="1076"/>
          <ac:spMkLst>
            <pc:docMk/>
            <pc:sldMk cId="4166712249" sldId="346"/>
            <ac:spMk id="7" creationId="{A55BA676-9F02-44C9-4D89-1DA93B5D328E}"/>
          </ac:spMkLst>
        </pc:spChg>
        <pc:spChg chg="add mod">
          <ac:chgData name="Raul Matsushita" userId="de7c31d34ed27a9c" providerId="LiveId" clId="{C24DE74A-CA61-4FE8-886B-ABBF37D0A982}" dt="2024-05-08T14:11:23.127" v="2470" actId="20577"/>
          <ac:spMkLst>
            <pc:docMk/>
            <pc:sldMk cId="4166712249" sldId="346"/>
            <ac:spMk id="8" creationId="{00F8D9A8-23BA-D1FF-445C-D90D41D5533B}"/>
          </ac:spMkLst>
        </pc:spChg>
        <pc:spChg chg="add mod">
          <ac:chgData name="Raul Matsushita" userId="de7c31d34ed27a9c" providerId="LiveId" clId="{C24DE74A-CA61-4FE8-886B-ABBF37D0A982}" dt="2024-05-08T14:12:00.134" v="2475" actId="1076"/>
          <ac:spMkLst>
            <pc:docMk/>
            <pc:sldMk cId="4166712249" sldId="346"/>
            <ac:spMk id="10" creationId="{1059031C-833F-CF4C-DCD8-C0FE3B33DDA7}"/>
          </ac:spMkLst>
        </pc:spChg>
        <pc:picChg chg="mod">
          <ac:chgData name="Raul Matsushita" userId="de7c31d34ed27a9c" providerId="LiveId" clId="{C24DE74A-CA61-4FE8-886B-ABBF37D0A982}" dt="2024-05-08T14:01:52.423" v="2395" actId="14826"/>
          <ac:picMkLst>
            <pc:docMk/>
            <pc:sldMk cId="4166712249" sldId="346"/>
            <ac:picMk id="9" creationId="{F657ED6E-9F8F-56DC-A232-EA3AF7A7BCE2}"/>
          </ac:picMkLst>
        </pc:picChg>
      </pc:sldChg>
      <pc:sldChg chg="addSp modSp add mod">
        <pc:chgData name="Raul Matsushita" userId="de7c31d34ed27a9c" providerId="LiveId" clId="{C24DE74A-CA61-4FE8-886B-ABBF37D0A982}" dt="2024-05-08T14:10:37.064" v="2467" actId="20577"/>
        <pc:sldMkLst>
          <pc:docMk/>
          <pc:sldMk cId="3086313722" sldId="347"/>
        </pc:sldMkLst>
        <pc:spChg chg="add mod">
          <ac:chgData name="Raul Matsushita" userId="de7c31d34ed27a9c" providerId="LiveId" clId="{C24DE74A-CA61-4FE8-886B-ABBF37D0A982}" dt="2024-05-08T14:06:28.334" v="2439" actId="207"/>
          <ac:spMkLst>
            <pc:docMk/>
            <pc:sldMk cId="3086313722" sldId="347"/>
            <ac:spMk id="8" creationId="{269ED116-E9BF-58D8-19C4-A49312AAE8B8}"/>
          </ac:spMkLst>
        </pc:spChg>
        <pc:spChg chg="add mod">
          <ac:chgData name="Raul Matsushita" userId="de7c31d34ed27a9c" providerId="LiveId" clId="{C24DE74A-CA61-4FE8-886B-ABBF37D0A982}" dt="2024-05-08T14:06:25.408" v="2438" actId="207"/>
          <ac:spMkLst>
            <pc:docMk/>
            <pc:sldMk cId="3086313722" sldId="347"/>
            <ac:spMk id="10" creationId="{5FEE1852-5C77-0CDD-C343-379200ED58E4}"/>
          </ac:spMkLst>
        </pc:spChg>
        <pc:spChg chg="add mod">
          <ac:chgData name="Raul Matsushita" userId="de7c31d34ed27a9c" providerId="LiveId" clId="{C24DE74A-CA61-4FE8-886B-ABBF37D0A982}" dt="2024-05-08T14:10:37.064" v="2467" actId="20577"/>
          <ac:spMkLst>
            <pc:docMk/>
            <pc:sldMk cId="3086313722" sldId="347"/>
            <ac:spMk id="11" creationId="{C212E1E8-DE9A-E679-4B40-A1C4DCBD58C7}"/>
          </ac:spMkLst>
        </pc:spChg>
      </pc:sldChg>
      <pc:sldChg chg="addSp delSp modSp add mod">
        <pc:chgData name="Raul Matsushita" userId="de7c31d34ed27a9c" providerId="LiveId" clId="{C24DE74A-CA61-4FE8-886B-ABBF37D0A982}" dt="2024-05-08T14:16:48.146" v="2511" actId="1076"/>
        <pc:sldMkLst>
          <pc:docMk/>
          <pc:sldMk cId="3794191625" sldId="348"/>
        </pc:sldMkLst>
        <pc:spChg chg="add del">
          <ac:chgData name="Raul Matsushita" userId="de7c31d34ed27a9c" providerId="LiveId" clId="{C24DE74A-CA61-4FE8-886B-ABBF37D0A982}" dt="2024-05-08T14:13:49.423" v="2478" actId="11529"/>
          <ac:spMkLst>
            <pc:docMk/>
            <pc:sldMk cId="3794191625" sldId="348"/>
            <ac:spMk id="12" creationId="{AEC0592F-61CF-D075-A7DD-42C18C6D83DB}"/>
          </ac:spMkLst>
        </pc:spChg>
        <pc:spChg chg="add del">
          <ac:chgData name="Raul Matsushita" userId="de7c31d34ed27a9c" providerId="LiveId" clId="{C24DE74A-CA61-4FE8-886B-ABBF37D0A982}" dt="2024-05-08T14:14:03.366" v="2480" actId="11529"/>
          <ac:spMkLst>
            <pc:docMk/>
            <pc:sldMk cId="3794191625" sldId="348"/>
            <ac:spMk id="13" creationId="{4E1D6B81-6223-A9FE-013F-41C02379D00A}"/>
          </ac:spMkLst>
        </pc:spChg>
        <pc:spChg chg="add del">
          <ac:chgData name="Raul Matsushita" userId="de7c31d34ed27a9c" providerId="LiveId" clId="{C24DE74A-CA61-4FE8-886B-ABBF37D0A982}" dt="2024-05-08T14:14:11.400" v="2482" actId="11529"/>
          <ac:spMkLst>
            <pc:docMk/>
            <pc:sldMk cId="3794191625" sldId="348"/>
            <ac:spMk id="14" creationId="{A2D53EC0-697A-8E73-E91F-EB27B1D1DD1A}"/>
          </ac:spMkLst>
        </pc:spChg>
        <pc:spChg chg="add mod">
          <ac:chgData name="Raul Matsushita" userId="de7c31d34ed27a9c" providerId="LiveId" clId="{C24DE74A-CA61-4FE8-886B-ABBF37D0A982}" dt="2024-05-08T14:16:19.716" v="2502" actId="1076"/>
          <ac:spMkLst>
            <pc:docMk/>
            <pc:sldMk cId="3794191625" sldId="348"/>
            <ac:spMk id="15" creationId="{6AF20611-829E-2B71-F951-7929E53D0046}"/>
          </ac:spMkLst>
        </pc:spChg>
        <pc:spChg chg="add mod">
          <ac:chgData name="Raul Matsushita" userId="de7c31d34ed27a9c" providerId="LiveId" clId="{C24DE74A-CA61-4FE8-886B-ABBF37D0A982}" dt="2024-05-08T14:16:48.146" v="2511" actId="1076"/>
          <ac:spMkLst>
            <pc:docMk/>
            <pc:sldMk cId="3794191625" sldId="348"/>
            <ac:spMk id="16" creationId="{DD66C5EE-082B-82A5-7E35-F6797658F37D}"/>
          </ac:spMkLst>
        </pc:spChg>
        <pc:picChg chg="mod">
          <ac:chgData name="Raul Matsushita" userId="de7c31d34ed27a9c" providerId="LiveId" clId="{C24DE74A-CA61-4FE8-886B-ABBF37D0A982}" dt="2024-05-08T14:16:43.434" v="2510" actId="1076"/>
          <ac:picMkLst>
            <pc:docMk/>
            <pc:sldMk cId="3794191625" sldId="348"/>
            <ac:picMk id="9" creationId="{F657ED6E-9F8F-56DC-A232-EA3AF7A7BCE2}"/>
          </ac:picMkLst>
        </pc:picChg>
      </pc:sldChg>
      <pc:sldChg chg="delSp modSp add mod ord">
        <pc:chgData name="Raul Matsushita" userId="de7c31d34ed27a9c" providerId="LiveId" clId="{C24DE74A-CA61-4FE8-886B-ABBF37D0A982}" dt="2024-05-08T14:27:36.330" v="3115" actId="207"/>
        <pc:sldMkLst>
          <pc:docMk/>
          <pc:sldMk cId="291591313" sldId="349"/>
        </pc:sldMkLst>
        <pc:spChg chg="mod">
          <ac:chgData name="Raul Matsushita" userId="de7c31d34ed27a9c" providerId="LiveId" clId="{C24DE74A-CA61-4FE8-886B-ABBF37D0A982}" dt="2024-05-08T14:27:36.330" v="3115" actId="207"/>
          <ac:spMkLst>
            <pc:docMk/>
            <pc:sldMk cId="291591313" sldId="349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1:30.193" v="2737" actId="478"/>
          <ac:picMkLst>
            <pc:docMk/>
            <pc:sldMk cId="291591313" sldId="349"/>
            <ac:picMk id="9" creationId="{DD364DA0-D7CA-E035-2BB5-2D4C1302AA2F}"/>
          </ac:picMkLst>
        </pc:picChg>
      </pc:sldChg>
      <pc:sldChg chg="delSp modSp add mod ord">
        <pc:chgData name="Raul Matsushita" userId="de7c31d34ed27a9c" providerId="LiveId" clId="{C24DE74A-CA61-4FE8-886B-ABBF37D0A982}" dt="2024-05-08T14:20:14.029" v="2706" actId="478"/>
        <pc:sldMkLst>
          <pc:docMk/>
          <pc:sldMk cId="4256772341" sldId="350"/>
        </pc:sldMkLst>
        <pc:spChg chg="mod">
          <ac:chgData name="Raul Matsushita" userId="de7c31d34ed27a9c" providerId="LiveId" clId="{C24DE74A-CA61-4FE8-886B-ABBF37D0A982}" dt="2024-05-08T14:20:11.011" v="2705" actId="20577"/>
          <ac:spMkLst>
            <pc:docMk/>
            <pc:sldMk cId="4256772341" sldId="350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0:14.029" v="2706" actId="478"/>
          <ac:picMkLst>
            <pc:docMk/>
            <pc:sldMk cId="4256772341" sldId="350"/>
            <ac:picMk id="9" creationId="{DD364DA0-D7CA-E035-2BB5-2D4C1302AA2F}"/>
          </ac:picMkLst>
        </pc:picChg>
      </pc:sldChg>
      <pc:sldChg chg="delSp modSp add mod">
        <pc:chgData name="Raul Matsushita" userId="de7c31d34ed27a9c" providerId="LiveId" clId="{C24DE74A-CA61-4FE8-886B-ABBF37D0A982}" dt="2024-05-08T14:33:37.393" v="3396" actId="20577"/>
        <pc:sldMkLst>
          <pc:docMk/>
          <pc:sldMk cId="97219920" sldId="351"/>
        </pc:sldMkLst>
        <pc:spChg chg="mod">
          <ac:chgData name="Raul Matsushita" userId="de7c31d34ed27a9c" providerId="LiveId" clId="{C24DE74A-CA61-4FE8-886B-ABBF37D0A982}" dt="2024-05-08T14:33:37.393" v="3396" actId="20577"/>
          <ac:spMkLst>
            <pc:docMk/>
            <pc:sldMk cId="97219920" sldId="351"/>
            <ac:spMk id="7" creationId="{4ED62E8B-AEF4-C762-2125-5F27DBA6341F}"/>
          </ac:spMkLst>
        </pc:spChg>
        <pc:picChg chg="del">
          <ac:chgData name="Raul Matsushita" userId="de7c31d34ed27a9c" providerId="LiveId" clId="{C24DE74A-CA61-4FE8-886B-ABBF37D0A982}" dt="2024-05-08T14:28:13.890" v="3116" actId="478"/>
          <ac:picMkLst>
            <pc:docMk/>
            <pc:sldMk cId="97219920" sldId="351"/>
            <ac:picMk id="9" creationId="{DD364DA0-D7CA-E035-2BB5-2D4C1302AA2F}"/>
          </ac:picMkLst>
        </pc:picChg>
      </pc:sldChg>
      <pc:sldChg chg="modSp add mod">
        <pc:chgData name="Raul Matsushita" userId="de7c31d34ed27a9c" providerId="LiveId" clId="{C24DE74A-CA61-4FE8-886B-ABBF37D0A982}" dt="2024-05-08T14:36:25.589" v="3727" actId="20577"/>
        <pc:sldMkLst>
          <pc:docMk/>
          <pc:sldMk cId="2425297248" sldId="352"/>
        </pc:sldMkLst>
        <pc:spChg chg="mod">
          <ac:chgData name="Raul Matsushita" userId="de7c31d34ed27a9c" providerId="LiveId" clId="{C24DE74A-CA61-4FE8-886B-ABBF37D0A982}" dt="2024-05-08T14:36:25.589" v="3727" actId="20577"/>
          <ac:spMkLst>
            <pc:docMk/>
            <pc:sldMk cId="2425297248" sldId="352"/>
            <ac:spMk id="7" creationId="{4ED62E8B-AEF4-C762-2125-5F27DBA6341F}"/>
          </ac:spMkLst>
        </pc:spChg>
      </pc:sldChg>
      <pc:sldChg chg="modSp add mod">
        <pc:chgData name="Raul Matsushita" userId="de7c31d34ed27a9c" providerId="LiveId" clId="{C24DE74A-CA61-4FE8-886B-ABBF37D0A982}" dt="2024-05-08T14:36:46.609" v="3743" actId="121"/>
        <pc:sldMkLst>
          <pc:docMk/>
          <pc:sldMk cId="3047087922" sldId="353"/>
        </pc:sldMkLst>
        <pc:spChg chg="mod">
          <ac:chgData name="Raul Matsushita" userId="de7c31d34ed27a9c" providerId="LiveId" clId="{C24DE74A-CA61-4FE8-886B-ABBF37D0A982}" dt="2024-05-08T14:36:46.609" v="3743" actId="121"/>
          <ac:spMkLst>
            <pc:docMk/>
            <pc:sldMk cId="3047087922" sldId="353"/>
            <ac:spMk id="7" creationId="{4ED62E8B-AEF4-C762-2125-5F27DBA6341F}"/>
          </ac:spMkLst>
        </pc:spChg>
      </pc:sldChg>
    </pc:docChg>
  </pc:docChgLst>
  <pc:docChgLst>
    <pc:chgData name="Raul Matsushita" userId="de7c31d34ed27a9c" providerId="LiveId" clId="{A0EFA69C-4E07-423F-B8F8-CACCA404DE7B}"/>
    <pc:docChg chg="custSel addSld delSld modSld">
      <pc:chgData name="Raul Matsushita" userId="de7c31d34ed27a9c" providerId="LiveId" clId="{A0EFA69C-4E07-423F-B8F8-CACCA404DE7B}" dt="2024-03-17T13:11:01.372" v="298" actId="20577"/>
      <pc:docMkLst>
        <pc:docMk/>
      </pc:docMkLst>
      <pc:sldChg chg="addSp modSp mod">
        <pc:chgData name="Raul Matsushita" userId="de7c31d34ed27a9c" providerId="LiveId" clId="{A0EFA69C-4E07-423F-B8F8-CACCA404DE7B}" dt="2024-03-17T13:11:01.372" v="298" actId="20577"/>
        <pc:sldMkLst>
          <pc:docMk/>
          <pc:sldMk cId="2908103238" sldId="277"/>
        </pc:sldMkLst>
        <pc:spChg chg="add mod">
          <ac:chgData name="Raul Matsushita" userId="de7c31d34ed27a9c" providerId="LiveId" clId="{A0EFA69C-4E07-423F-B8F8-CACCA404DE7B}" dt="2024-03-17T13:11:01.372" v="298" actId="20577"/>
          <ac:spMkLst>
            <pc:docMk/>
            <pc:sldMk cId="2908103238" sldId="277"/>
            <ac:spMk id="9" creationId="{914E3016-F72B-B9D8-1FFF-F6CBD3A4C64E}"/>
          </ac:spMkLst>
        </pc:spChg>
      </pc:sldChg>
      <pc:sldChg chg="addSp delSp modSp mod">
        <pc:chgData name="Raul Matsushita" userId="de7c31d34ed27a9c" providerId="LiveId" clId="{A0EFA69C-4E07-423F-B8F8-CACCA404DE7B}" dt="2024-03-17T12:50:34.355" v="260" actId="478"/>
        <pc:sldMkLst>
          <pc:docMk/>
          <pc:sldMk cId="230256739" sldId="283"/>
        </pc:sldMkLst>
        <pc:spChg chg="add del mod">
          <ac:chgData name="Raul Matsushita" userId="de7c31d34ed27a9c" providerId="LiveId" clId="{A0EFA69C-4E07-423F-B8F8-CACCA404DE7B}" dt="2024-03-17T12:50:34.355" v="260" actId="478"/>
          <ac:spMkLst>
            <pc:docMk/>
            <pc:sldMk cId="230256739" sldId="283"/>
            <ac:spMk id="7" creationId="{B6DF687D-25FF-C9D6-D1EC-2BE49BB54E80}"/>
          </ac:spMkLst>
        </pc:spChg>
      </pc:sldChg>
      <pc:sldChg chg="addSp modSp add mod">
        <pc:chgData name="Raul Matsushita" userId="de7c31d34ed27a9c" providerId="LiveId" clId="{A0EFA69C-4E07-423F-B8F8-CACCA404DE7B}" dt="2024-03-17T12:47:25.379" v="247" actId="20577"/>
        <pc:sldMkLst>
          <pc:docMk/>
          <pc:sldMk cId="3224931540" sldId="289"/>
        </pc:sldMkLst>
        <pc:spChg chg="add mod">
          <ac:chgData name="Raul Matsushita" userId="de7c31d34ed27a9c" providerId="LiveId" clId="{A0EFA69C-4E07-423F-B8F8-CACCA404DE7B}" dt="2024-03-17T12:47:25.379" v="247" actId="20577"/>
          <ac:spMkLst>
            <pc:docMk/>
            <pc:sldMk cId="3224931540" sldId="289"/>
            <ac:spMk id="7" creationId="{50180D99-4BCA-9611-2397-F91BC3B6EC15}"/>
          </ac:spMkLst>
        </pc:spChg>
      </pc:sldChg>
      <pc:sldChg chg="addSp delSp modSp add del mod">
        <pc:chgData name="Raul Matsushita" userId="de7c31d34ed27a9c" providerId="LiveId" clId="{A0EFA69C-4E07-423F-B8F8-CACCA404DE7B}" dt="2024-03-17T12:56:14.478" v="275" actId="47"/>
        <pc:sldMkLst>
          <pc:docMk/>
          <pc:sldMk cId="223445139" sldId="290"/>
        </pc:sldMkLst>
        <pc:spChg chg="del mod">
          <ac:chgData name="Raul Matsushita" userId="de7c31d34ed27a9c" providerId="LiveId" clId="{A0EFA69C-4E07-423F-B8F8-CACCA404DE7B}" dt="2024-03-17T12:53:10.161" v="266"/>
          <ac:spMkLst>
            <pc:docMk/>
            <pc:sldMk cId="223445139" sldId="290"/>
            <ac:spMk id="7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3:10.159" v="264"/>
          <ac:spMkLst>
            <pc:docMk/>
            <pc:sldMk cId="223445139" sldId="290"/>
            <ac:spMk id="8" creationId="{50180D99-4BCA-9611-2397-F91BC3B6EC15}"/>
          </ac:spMkLst>
        </pc:spChg>
        <pc:spChg chg="add del mod">
          <ac:chgData name="Raul Matsushita" userId="de7c31d34ed27a9c" providerId="LiveId" clId="{A0EFA69C-4E07-423F-B8F8-CACCA404DE7B}" dt="2024-03-17T12:53:55.586" v="271"/>
          <ac:spMkLst>
            <pc:docMk/>
            <pc:sldMk cId="223445139" sldId="290"/>
            <ac:spMk id="9" creationId="{2598A63F-DC88-5C9C-B007-BC551B2C4A80}"/>
          </ac:spMkLst>
        </pc:spChg>
        <pc:spChg chg="add mod">
          <ac:chgData name="Raul Matsushita" userId="de7c31d34ed27a9c" providerId="LiveId" clId="{A0EFA69C-4E07-423F-B8F8-CACCA404DE7B}" dt="2024-03-17T12:53:55.581" v="269"/>
          <ac:spMkLst>
            <pc:docMk/>
            <pc:sldMk cId="223445139" sldId="290"/>
            <ac:spMk id="10" creationId="{50180D99-4BCA-9611-2397-F91BC3B6EC15}"/>
          </ac:spMkLst>
        </pc:spChg>
        <pc:spChg chg="add mod">
          <ac:chgData name="Raul Matsushita" userId="de7c31d34ed27a9c" providerId="LiveId" clId="{A0EFA69C-4E07-423F-B8F8-CACCA404DE7B}" dt="2024-03-17T12:54:20.772" v="274" actId="767"/>
          <ac:spMkLst>
            <pc:docMk/>
            <pc:sldMk cId="223445139" sldId="290"/>
            <ac:spMk id="11" creationId="{ACCA0E54-ACD5-8EDA-AEE6-1BB4A24A2A43}"/>
          </ac:spMkLst>
        </pc:spChg>
        <pc:spChg chg="add">
          <ac:chgData name="Raul Matsushita" userId="de7c31d34ed27a9c" providerId="LiveId" clId="{A0EFA69C-4E07-423F-B8F8-CACCA404DE7B}" dt="2024-03-17T12:54:11.213" v="273"/>
          <ac:spMkLst>
            <pc:docMk/>
            <pc:sldMk cId="223445139" sldId="290"/>
            <ac:spMk id="12" creationId="{B8A4B51E-164D-6E3A-3467-37D113E6A744}"/>
          </ac:spMkLst>
        </pc:sp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6" creationId="{1EB7AC17-B5C9-C17A-28BA-B6B5980056F0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7" creationId="{53973337-AA26-C22D-58EF-ADBDFD466951}"/>
          </ac:picMkLst>
        </pc:picChg>
        <pc:picChg chg="add">
          <ac:chgData name="Raul Matsushita" userId="de7c31d34ed27a9c" providerId="LiveId" clId="{A0EFA69C-4E07-423F-B8F8-CACCA404DE7B}" dt="2024-03-17T12:54:11.213" v="273"/>
          <ac:picMkLst>
            <pc:docMk/>
            <pc:sldMk cId="223445139" sldId="290"/>
            <ac:picMk id="1028" creationId="{22494220-C96B-117A-385F-826AFF12C823}"/>
          </ac:picMkLst>
        </pc:picChg>
      </pc:sldChg>
      <pc:sldChg chg="add del">
        <pc:chgData name="Raul Matsushita" userId="de7c31d34ed27a9c" providerId="LiveId" clId="{A0EFA69C-4E07-423F-B8F8-CACCA404DE7B}" dt="2024-03-17T12:48:15.211" v="249" actId="47"/>
        <pc:sldMkLst>
          <pc:docMk/>
          <pc:sldMk cId="1055085381" sldId="2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CCFDB2C-2934-4A17-87C5-D86B1F797B80}" type="datetime1">
              <a:rPr lang="pt-BR" smtClean="0"/>
              <a:t>13/05/2024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8EEFA9E-C190-4F5C-8394-BD5F1CD55C0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A046F3FD-5258-45F1-A056-CFAF800E03AA}" type="datetime1">
              <a:rPr lang="pt-BR" smtClean="0"/>
              <a:pPr/>
              <a:t>13/05/2024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22289C57-55D7-40A4-A101-E74FAC7A092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92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lang="pt-BR" sz="3600" spc="150" baseline="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7" name="Espaço Reservado para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elemento gráfico SmartArt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 dirty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lang="pt-BR" sz="2000"/>
            </a:lvl1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1400" spc="50" baseline="0"/>
            </a:lvl1pPr>
          </a:lstStyle>
          <a:p>
            <a:pPr lvl="0" rtl="0"/>
            <a:r>
              <a:rPr lang="pt-BR" noProof="0" dirty="0"/>
              <a:t>Clique para editar os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 dirty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ois conteúd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ês Partes de Conteú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pt-BR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2" name="Espaço Reservado para Conteú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/>
            </a:lvl1pPr>
            <a:lvl2pPr marL="457200" indent="0">
              <a:lnSpc>
                <a:spcPct val="100000"/>
              </a:lnSpc>
              <a:buNone/>
              <a:defRPr lang="pt-BR" sz="1400" spc="50" baseline="0"/>
            </a:lvl2pPr>
            <a:lvl3pPr marL="914400" indent="0">
              <a:lnSpc>
                <a:spcPct val="100000"/>
              </a:lnSpc>
              <a:buNone/>
              <a:defRPr lang="pt-BR" sz="1400" spc="50" baseline="0"/>
            </a:lvl3pPr>
            <a:lvl4pPr marL="1371600" indent="0">
              <a:lnSpc>
                <a:spcPct val="100000"/>
              </a:lnSpc>
              <a:buNone/>
              <a:defRPr lang="pt-BR" sz="1400" spc="50" baseline="0"/>
            </a:lvl4pPr>
            <a:lvl5pPr marL="1828800" indent="0">
              <a:lnSpc>
                <a:spcPct val="100000"/>
              </a:lnSpc>
              <a:buNone/>
              <a:defRPr lang="pt-BR" sz="1400" spc="50" baseline="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Espaço Reservado para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22" name="Espaço Reservado para Rodapé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24" name="Espaço Reservado para o Número do Slid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echamen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pt-BR"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11" name="Espaço Reservado para o Número do Slid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pt-BR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lang="pt-BR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pt-BR"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ebra de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rtlCol="0" anchor="b">
            <a:noAutofit/>
          </a:bodyPr>
          <a:lstStyle>
            <a:lvl1pPr algn="l">
              <a:defRPr lang="pt-BR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 rtlCol="0">
            <a:normAutofit/>
          </a:bodyPr>
          <a:lstStyle>
            <a:lvl1pPr marL="0" indent="0" algn="l">
              <a:buNone/>
              <a:defRPr lang="pt-BR" sz="16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pic>
        <p:nvPicPr>
          <p:cNvPr id="5" name="Elemento 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7" name="Espaço Reservado para o Gráfico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gráfico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8" name="Espaço Reservado para Tabe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tabela</a:t>
            </a:r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rtlCol="0" anchor="b">
            <a:normAutofit/>
          </a:bodyPr>
          <a:lstStyle>
            <a:lvl1pPr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lang="pt-BR"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8" name="Espaço Reservado para Imagem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lvl="1"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/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ssoas da Equipe do Slide 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pt-BR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6" name="Espaço Reservado para Tex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7" name="Espaço Reservado para Imagem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3" name="Espaço Reservado para Tex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7" name="Espaço Reservado para Tex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2" name="Espaço Reservado para Imagem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Tex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8" name="Espaço Reservado para Tex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Tex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29" name="Espaço Reservado para Tex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4" name="Espaço Reservado para Tex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2" name="Espaço Reservado para Tex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6" name="Espaço Reservado para Imagem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9" name="Espaço Reservado para Tex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3" name="Espaço Reservado para Tex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33" name="Espaço Reservado para Imagem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0" name="Espaço Reservado para Tex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58" name="Espaço Reservado para Imagem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lang="pt-BR" sz="900">
                <a:solidFill>
                  <a:sysClr val="windowText" lastClr="000000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61" name="Espaço Reservado para Tex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pt-BR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pt-BR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 sz="900">
                <a:solidFill>
                  <a:srgbClr val="898989"/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515" y="5686424"/>
            <a:ext cx="8719185" cy="82507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Análise De Séries Temporais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515" y="5289764"/>
            <a:ext cx="1127760" cy="39666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Aula 13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−…−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𝐵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3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−…−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pt-BR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p>
                        </m:sSup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85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50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236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I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MA(p,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713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570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+…+</m:t>
                    </m:r>
                  </m:oMath>
                </a14:m>
                <a:r>
                  <a:rPr lang="pt-BR" sz="2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pt-BR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29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570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45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570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sz="2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sSub>
                      <m:sSubPr>
                        <m:ctrlPr>
                          <a:rPr lang="pt-BR" sz="2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i="1"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29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5700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30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57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−…−</m:t>
                    </m:r>
                  </m:oMath>
                </a14:m>
                <a:r>
                  <a:rPr lang="pt-BR" sz="29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9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p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(1</m:t>
                    </m:r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sz="2900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sSup>
                      <m:sSup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  <m:r>
                      <a:rPr lang="pt-BR" sz="29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pt-BR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29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C908D38-7FB6-69F2-D270-8C81BA26D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5793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698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22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 (ARIMA com lags múltiplos de 12)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85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Aplicação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Leitura: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Cryer &amp; Chan (2008)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Coperwait &amp; Metcalfe (2009)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Shumway &amp; Stoffer (2011)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(</a:t>
            </a:r>
            <a:r>
              <a:rPr lang="pt-BR" sz="2400" b="0" i="0" u="none" strike="noStrike" baseline="0" dirty="0">
                <a:latin typeface="CMBX12"/>
              </a:rPr>
              <a:t>Aplicação</a:t>
            </a:r>
            <a:r>
              <a:rPr lang="it-IT" dirty="0">
                <a:solidFill>
                  <a:srgbClr val="000000"/>
                </a:solidFill>
                <a:latin typeface="Verdana" panose="020B0604030504040204" pitchFamily="34" charset="0"/>
              </a:rPr>
              <a:t>)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3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I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MA(p,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,q):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 (ARIMA com lags múltiplos de 12)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57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9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9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573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75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I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MA(p,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,q):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Modelo sazonal: (ARIMA com lags múltiplos de 12)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57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9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9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573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31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1B4784E-076C-29E1-6E93-CFD640A92F4A}"/>
              </a:ext>
            </a:extLst>
          </p:cNvPr>
          <p:cNvCxnSpPr>
            <a:cxnSpLocks/>
          </p:cNvCxnSpPr>
          <p:nvPr/>
        </p:nvCxnSpPr>
        <p:spPr>
          <a:xfrm flipV="1">
            <a:off x="5302370" y="3655551"/>
            <a:ext cx="793630" cy="140610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B1CCF22-5B24-A5C9-3A47-BFAD9D44CB89}"/>
              </a:ext>
            </a:extLst>
          </p:cNvPr>
          <p:cNvCxnSpPr>
            <a:cxnSpLocks/>
          </p:cNvCxnSpPr>
          <p:nvPr/>
        </p:nvCxnSpPr>
        <p:spPr>
          <a:xfrm flipV="1">
            <a:off x="7384929" y="3655551"/>
            <a:ext cx="768471" cy="137813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47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S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I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MA(p,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,q) x (P,0,Q)</a:t>
            </a:r>
            <a:r>
              <a:rPr lang="it-IT" sz="1400" dirty="0">
                <a:solidFill>
                  <a:srgbClr val="003395"/>
                </a:solidFill>
                <a:latin typeface="Verdana" panose="020B0604030504040204" pitchFamily="34" charset="0"/>
              </a:rPr>
              <a:t>12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581400" y="3697310"/>
                <a:ext cx="7046343" cy="57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9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9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697310"/>
                <a:ext cx="7046343" cy="573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0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3.2: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S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I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MA(p,</a:t>
            </a:r>
            <a:r>
              <a:rPr lang="it-IT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,q) x (P,0,Q)</a:t>
            </a:r>
            <a:r>
              <a:rPr lang="it-IT" sz="1400" dirty="0">
                <a:solidFill>
                  <a:srgbClr val="003395"/>
                </a:solidFill>
                <a:latin typeface="Verdana" panose="020B0604030504040204" pitchFamily="34" charset="0"/>
              </a:rPr>
              <a:t>12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 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581400" y="3697310"/>
                <a:ext cx="7046343" cy="57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9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29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2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sz="29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sSub>
                        <m:sSubPr>
                          <m:ctrlPr>
                            <a:rPr lang="pt-BR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𝜣</m:t>
                          </m:r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b>
                      </m:sSub>
                      <m:sSub>
                        <m:sSubPr>
                          <m:ctrlP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b>
                          <m:r>
                            <a:rPr lang="pt-BR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pt-BR" sz="29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29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697310"/>
                <a:ext cx="7046343" cy="5730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3E4FF4CC-4A25-ACF0-9530-A6B2F1DA84EA}"/>
              </a:ext>
            </a:extLst>
          </p:cNvPr>
          <p:cNvSpPr txBox="1"/>
          <p:nvPr/>
        </p:nvSpPr>
        <p:spPr>
          <a:xfrm>
            <a:off x="3914956" y="4691039"/>
            <a:ext cx="678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podemos iniciar o processo de identificação com ordens baixas para p, q, P e Q</a:t>
            </a:r>
          </a:p>
        </p:txBody>
      </p:sp>
    </p:spTree>
    <p:extLst>
      <p:ext uri="{BB962C8B-B14F-4D97-AF65-F5344CB8AC3E}">
        <p14:creationId xmlns:p14="http://schemas.microsoft.com/office/powerpoint/2010/main" val="1289529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24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6052" y="1430803"/>
            <a:ext cx="8089651" cy="46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85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25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8005" y="1430803"/>
            <a:ext cx="5465744" cy="467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34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8005" y="1430803"/>
            <a:ext cx="5465744" cy="46755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D68AF05-9ED3-48FC-62B4-03792EB28DAB}"/>
              </a:ext>
            </a:extLst>
          </p:cNvPr>
          <p:cNvSpPr/>
          <p:nvPr/>
        </p:nvSpPr>
        <p:spPr>
          <a:xfrm>
            <a:off x="2878005" y="2993366"/>
            <a:ext cx="3341640" cy="3364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5980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27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8005" y="1430803"/>
            <a:ext cx="5465744" cy="467551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D68AF05-9ED3-48FC-62B4-03792EB28DAB}"/>
              </a:ext>
            </a:extLst>
          </p:cNvPr>
          <p:cNvSpPr/>
          <p:nvPr/>
        </p:nvSpPr>
        <p:spPr>
          <a:xfrm>
            <a:off x="2878005" y="2993366"/>
            <a:ext cx="3341640" cy="33643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29A432-B046-19B7-7DB6-1995B21A7022}"/>
              </a:ext>
            </a:extLst>
          </p:cNvPr>
          <p:cNvSpPr txBox="1"/>
          <p:nvPr/>
        </p:nvSpPr>
        <p:spPr>
          <a:xfrm>
            <a:off x="8610600" y="2674188"/>
            <a:ext cx="2648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Obs.:</a:t>
            </a:r>
          </a:p>
          <a:p>
            <a:r>
              <a:rPr lang="pt-BR" dirty="0"/>
              <a:t>Se o resultado indicasse, por exemplo, q = 4, P = 2 e Q = 2, então seria preciso considerar as ordens mais elevadas para os valores </a:t>
            </a:r>
            <a:r>
              <a:rPr lang="pt-BR" dirty="0" err="1"/>
              <a:t>p,q</a:t>
            </a:r>
            <a:r>
              <a:rPr lang="pt-BR" dirty="0"/>
              <a:t>, P e Q na malha de busca</a:t>
            </a:r>
          </a:p>
        </p:txBody>
      </p:sp>
    </p:spTree>
    <p:extLst>
      <p:ext uri="{BB962C8B-B14F-4D97-AF65-F5344CB8AC3E}">
        <p14:creationId xmlns:p14="http://schemas.microsoft.com/office/powerpoint/2010/main" val="1145662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28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3739" y="0"/>
            <a:ext cx="10184522" cy="68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36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29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6" y="1488892"/>
            <a:ext cx="9583947" cy="47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304" y="1701820"/>
            <a:ext cx="11064325" cy="414333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990CB7A-6D89-7148-C647-00F6E0FA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53400" y="1648031"/>
            <a:ext cx="3952016" cy="5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2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30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6" y="1488892"/>
            <a:ext cx="9583947" cy="476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3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31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6" y="1488892"/>
            <a:ext cx="9583947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35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32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6" y="1611313"/>
            <a:ext cx="9583947" cy="22807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034AF96-BE1E-53AE-72DA-5202CDF0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90" y="5100315"/>
            <a:ext cx="5291819" cy="7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70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33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6" y="1787839"/>
            <a:ext cx="9583947" cy="19277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546598E-6E0E-846D-9F59-C4C2561A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490" y="5100315"/>
            <a:ext cx="5291819" cy="7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6" y="1617134"/>
            <a:ext cx="9583947" cy="4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51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35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62125" y="1617134"/>
            <a:ext cx="9067749" cy="4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76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4: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Vamos testar o modelo e avaliar seu desempenho preditivo na parte final dos dados (incluindo agora as últimas 25% observações da série).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25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37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9177" y="1617134"/>
            <a:ext cx="7793644" cy="450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5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38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9177" y="2728299"/>
            <a:ext cx="7793644" cy="22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0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39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031" y="3157268"/>
            <a:ext cx="12037992" cy="14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1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Identificação do modelo.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Vamos estabelecer a seguinte estratégia de modelagem: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</a:t>
            </a:r>
            <a:r>
              <a:rPr lang="it-IT" b="1" dirty="0">
                <a:latin typeface="Verdana" panose="020B0604030504040204" pitchFamily="34" charset="0"/>
              </a:rPr>
              <a:t>.1: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Indentificar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possíveis modelos para a parte não-sazonal (intra-anual)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</a:t>
            </a:r>
            <a:r>
              <a:rPr lang="it-IT" b="1" dirty="0">
                <a:latin typeface="Verdana" panose="020B0604030504040204" pitchFamily="34" charset="0"/>
              </a:rPr>
              <a:t>.2:</a:t>
            </a:r>
            <a:r>
              <a:rPr lang="it-IT" b="1" dirty="0">
                <a:solidFill>
                  <a:srgbClr val="003395"/>
                </a:solidFill>
                <a:latin typeface="Verdana" panose="020B0604030504040204" pitchFamily="34" charset="0"/>
              </a:rPr>
              <a:t>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Incluir a parte sazonal (interanual) nesses modelos.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1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40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7" y="1488892"/>
            <a:ext cx="9583945" cy="47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84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41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04027" y="1732943"/>
            <a:ext cx="9583945" cy="42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90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42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5198" y="1690688"/>
            <a:ext cx="8601602" cy="427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46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43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5198" y="1690688"/>
            <a:ext cx="8601602" cy="427392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B315CCF-D86E-BE5D-BC15-2461ED0E1694}"/>
              </a:ext>
            </a:extLst>
          </p:cNvPr>
          <p:cNvSpPr/>
          <p:nvPr/>
        </p:nvSpPr>
        <p:spPr>
          <a:xfrm rot="10800000">
            <a:off x="6219643" y="3226279"/>
            <a:ext cx="431321" cy="16217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3809AD-F560-7AB3-2805-DB5EBBEDE6EC}"/>
              </a:ext>
            </a:extLst>
          </p:cNvPr>
          <p:cNvSpPr txBox="1"/>
          <p:nvPr/>
        </p:nvSpPr>
        <p:spPr>
          <a:xfrm>
            <a:off x="6028370" y="4859249"/>
            <a:ext cx="86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419/33</a:t>
            </a:r>
          </a:p>
        </p:txBody>
      </p:sp>
    </p:spTree>
    <p:extLst>
      <p:ext uri="{BB962C8B-B14F-4D97-AF65-F5344CB8AC3E}">
        <p14:creationId xmlns:p14="http://schemas.microsoft.com/office/powerpoint/2010/main" val="1815727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44</a:t>
            </a:fld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023F1CF-549A-09DD-8FE0-1C46051E9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5198" y="1690688"/>
            <a:ext cx="8601602" cy="4273921"/>
          </a:xfrm>
          <a:prstGeom prst="rect">
            <a:avLst/>
          </a:prstGeom>
        </p:spPr>
      </p:pic>
      <p:sp>
        <p:nvSpPr>
          <p:cNvPr id="7" name="Seta: para Baixo 6">
            <a:extLst>
              <a:ext uri="{FF2B5EF4-FFF2-40B4-BE49-F238E27FC236}">
                <a16:creationId xmlns:a16="http://schemas.microsoft.com/office/drawing/2014/main" id="{2B315CCF-D86E-BE5D-BC15-2461ED0E1694}"/>
              </a:ext>
            </a:extLst>
          </p:cNvPr>
          <p:cNvSpPr/>
          <p:nvPr/>
        </p:nvSpPr>
        <p:spPr>
          <a:xfrm rot="10800000">
            <a:off x="6219643" y="3226279"/>
            <a:ext cx="431321" cy="162176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A3809AD-F560-7AB3-2805-DB5EBBEDE6EC}"/>
              </a:ext>
            </a:extLst>
          </p:cNvPr>
          <p:cNvSpPr txBox="1"/>
          <p:nvPr/>
        </p:nvSpPr>
        <p:spPr>
          <a:xfrm>
            <a:off x="6028370" y="4859249"/>
            <a:ext cx="86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419/33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8F6B1F8-F442-0FE6-0612-55793D9CC34C}"/>
              </a:ext>
            </a:extLst>
          </p:cNvPr>
          <p:cNvSpPr txBox="1"/>
          <p:nvPr/>
        </p:nvSpPr>
        <p:spPr>
          <a:xfrm>
            <a:off x="4712898" y="1821418"/>
            <a:ext cx="579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Alerta:</a:t>
            </a:r>
            <a:r>
              <a:rPr lang="pt-BR" dirty="0"/>
              <a:t> essa banda de previsão considera erros normais.</a:t>
            </a:r>
          </a:p>
        </p:txBody>
      </p:sp>
    </p:spTree>
    <p:extLst>
      <p:ext uri="{BB962C8B-B14F-4D97-AF65-F5344CB8AC3E}">
        <p14:creationId xmlns:p14="http://schemas.microsoft.com/office/powerpoint/2010/main" val="426475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Para isso utilizaremos o método de estimação por máxima verossimilhança, e o critério de informação bayesiano de Schwarz (BIC) para a seleção de um portfolio de modelos competidores.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Esse passo será feito com </a:t>
            </a:r>
            <a:r>
              <a:rPr lang="it-IT" b="1" dirty="0">
                <a:solidFill>
                  <a:srgbClr val="FF0000"/>
                </a:solidFill>
                <a:latin typeface="Verdana" panose="020B0604030504040204" pitchFamily="34" charset="0"/>
              </a:rPr>
              <a:t>75%</a:t>
            </a: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 dos dados iniciais da série (treinamento).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9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657ED6E-9F8F-56DC-A232-EA3AF7A7B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3304" y="2588024"/>
            <a:ext cx="11064325" cy="23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087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+…+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95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B5D20-815D-D098-A5AD-68123894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Análise da evolução histórica do consumo elétrico de uma Residência</a:t>
            </a:r>
          </a:p>
        </p:txBody>
      </p:sp>
      <p:sp>
        <p:nvSpPr>
          <p:cNvPr id="3" name="Espaço Reservado para SmartArt 2">
            <a:extLst>
              <a:ext uri="{FF2B5EF4-FFF2-40B4-BE49-F238E27FC236}">
                <a16:creationId xmlns:a16="http://schemas.microsoft.com/office/drawing/2014/main" id="{184701DA-832C-3CBF-3F10-C40EB705CF3F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 algn="just">
              <a:buNone/>
            </a:pPr>
            <a:endParaRPr lang="en-US" i="0" u="none" strike="noStrike" dirty="0">
              <a:solidFill>
                <a:srgbClr val="003395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EEF281-E605-6233-5DE2-66FDF43B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2024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02159-DCCB-82D6-9C35-5DC1F075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Análise de Séries Temporais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BED6FE-F130-6A45-6585-44BCE61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Espaço Reservado para SmartArt 2">
            <a:extLst>
              <a:ext uri="{FF2B5EF4-FFF2-40B4-BE49-F238E27FC236}">
                <a16:creationId xmlns:a16="http://schemas.microsoft.com/office/drawing/2014/main" id="{4ED62E8B-AEF4-C762-2125-5F27DBA6341F}"/>
              </a:ext>
            </a:extLst>
          </p:cNvPr>
          <p:cNvSpPr txBox="1">
            <a:spLocks/>
          </p:cNvSpPr>
          <p:nvPr/>
        </p:nvSpPr>
        <p:spPr>
          <a:xfrm>
            <a:off x="990600" y="2263775"/>
            <a:ext cx="105156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solidFill>
                  <a:srgbClr val="000000"/>
                </a:solidFill>
                <a:latin typeface="Verdana" panose="020B0604030504040204" pitchFamily="34" charset="0"/>
              </a:rPr>
              <a:t>Passo 3.1: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Diferenciação: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solidFill>
                  <a:srgbClr val="003395"/>
                </a:solidFill>
                <a:latin typeface="Verdana" panose="020B0604030504040204" pitchFamily="34" charset="0"/>
              </a:rPr>
              <a:t>ARMA(p,q):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t-IT" dirty="0">
              <a:solidFill>
                <a:srgbClr val="003395"/>
              </a:solidFill>
              <a:latin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/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48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t-BR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pt-BR" sz="48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0295B13-14E1-7810-75CB-216752FC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474" y="3082509"/>
                <a:ext cx="7046343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/>
              <p:nvPr/>
            </p:nvSpPr>
            <p:spPr>
              <a:xfrm>
                <a:off x="1033730" y="5072671"/>
                <a:ext cx="10396270" cy="622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pt-BR" sz="32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112AB1B-7B77-D4ED-B3CB-29FC1ABE0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30" y="5072671"/>
                <a:ext cx="10396270" cy="6227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6846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9600_TF67328976_Win32" id="{E8320FF0-18FA-444D-A42B-A81EBE483301}" vid="{E16F9882-0EC9-4C2F-8371-0CACE7A23B4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{485653A6-DC5F-4995-AF55-C1793313F459}tf67328976_win32</Template>
  <TotalTime>902</TotalTime>
  <Words>1433</Words>
  <Application>Microsoft Office PowerPoint</Application>
  <PresentationFormat>Widescreen</PresentationFormat>
  <Paragraphs>353</Paragraphs>
  <Slides>44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CMBX12</vt:lpstr>
      <vt:lpstr>Tenorite</vt:lpstr>
      <vt:lpstr>Verdana</vt:lpstr>
      <vt:lpstr>Tema do Office</vt:lpstr>
      <vt:lpstr>Análise De Séries Temporais</vt:lpstr>
      <vt:lpstr>Aplicação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  <vt:lpstr>Análise da evolução histórica do consumo elétrico de uma Residência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Séries Temporais</dc:title>
  <dc:creator>Raul Matsushita</dc:creator>
  <cp:lastModifiedBy>Raul Matsushita</cp:lastModifiedBy>
  <cp:revision>1</cp:revision>
  <dcterms:created xsi:type="dcterms:W3CDTF">2024-03-15T14:35:34Z</dcterms:created>
  <dcterms:modified xsi:type="dcterms:W3CDTF">2024-05-13T15:20:34Z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